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8" r:id="rId4"/>
  </p:sldMasterIdLst>
  <p:notesMasterIdLst>
    <p:notesMasterId r:id="rId5"/>
  </p:notesMasterIdLst>
  <p:sldIdLst>
    <p:sldId id="256" r:id="rId6"/>
    <p:sldId id="257" r:id="rId7"/>
    <p:sldId id="258" r:id="rId8"/>
    <p:sldId id="259" r:id="rId9"/>
    <p:sldId id="260" r:id="rId10"/>
    <p:sldId id="261" r:id="rId11"/>
  </p:sldIdLst>
  <p:sldSz cy="5143500" cx="9144000"/>
  <p:notesSz cx="6858000" cy="9144000"/>
  <p:embeddedFontLst>
    <p:embeddedFont>
      <p:font typeface="Inter SemiBold"/>
      <p:regular r:id="rId12"/>
      <p:bold r:id="rId13"/>
      <p:italic r:id="rId14"/>
      <p:boldItalic r:id="rId15"/>
    </p:embeddedFont>
    <p:embeddedFont>
      <p:font typeface="Inter Light"/>
      <p:regular r:id="rId16"/>
      <p:bold r:id="rId17"/>
      <p:italic r:id="rId18"/>
      <p:boldItalic r:id="rId19"/>
    </p:embeddedFont>
    <p:embeddedFont>
      <p:font typeface="Gowun Batang"/>
      <p:regular r:id="rId20"/>
      <p:bold r:id="rId21"/>
    </p:embeddedFont>
    <p:embeddedFont>
      <p:font typeface="Inter"/>
      <p:regular r:id="rId22"/>
      <p:bold r:id="rId23"/>
      <p:italic r:id="rId24"/>
      <p:boldItalic r:id="rId25"/>
    </p:embeddedFont>
    <p:embeddedFont>
      <p:font typeface="Inter Medium"/>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20" Type="http://schemas.openxmlformats.org/officeDocument/2006/relationships/font" Target="fonts/GowunBatang-regular.fntdata"/><Relationship Id="rId22" Type="http://schemas.openxmlformats.org/officeDocument/2006/relationships/font" Target="fonts/Inter-regular.fntdata"/><Relationship Id="rId21" Type="http://schemas.openxmlformats.org/officeDocument/2006/relationships/font" Target="fonts/GowunBatang-bold.fntdata"/><Relationship Id="rId24" Type="http://schemas.openxmlformats.org/officeDocument/2006/relationships/font" Target="fonts/Inter-italic.fntdata"/><Relationship Id="rId23" Type="http://schemas.openxmlformats.org/officeDocument/2006/relationships/font" Target="fonts/Inter-bold.fntdata"/><Relationship Id="rId26" Type="http://schemas.openxmlformats.org/officeDocument/2006/relationships/font" Target="fonts/InterMedium-regular.fntdata"/><Relationship Id="rId25" Type="http://schemas.openxmlformats.org/officeDocument/2006/relationships/font" Target="fonts/Inter-boldItalic.fntdata"/><Relationship Id="rId28" Type="http://schemas.openxmlformats.org/officeDocument/2006/relationships/font" Target="fonts/InterMedium-italic.fntdata"/><Relationship Id="rId27" Type="http://schemas.openxmlformats.org/officeDocument/2006/relationships/font" Target="fonts/InterMedium-bold.fntdata"/><Relationship Id="rId29" Type="http://schemas.openxmlformats.org/officeDocument/2006/relationships/font" Target="fonts/InterMedium-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InterSemiBold-bold.fntdata"/><Relationship Id="rId12" Type="http://schemas.openxmlformats.org/officeDocument/2006/relationships/font" Target="fonts/InterSemiBold-regular.fntdata"/><Relationship Id="rId15" Type="http://schemas.openxmlformats.org/officeDocument/2006/relationships/font" Target="fonts/InterSemiBold-boldItalic.fntdata"/><Relationship Id="rId14" Type="http://schemas.openxmlformats.org/officeDocument/2006/relationships/font" Target="fonts/InterSemiBold-italic.fntdata"/><Relationship Id="rId17" Type="http://schemas.openxmlformats.org/officeDocument/2006/relationships/font" Target="fonts/InterLight-bold.fntdata"/><Relationship Id="rId16" Type="http://schemas.openxmlformats.org/officeDocument/2006/relationships/font" Target="fonts/InterLight-regular.fntdata"/><Relationship Id="rId19" Type="http://schemas.openxmlformats.org/officeDocument/2006/relationships/font" Target="fonts/InterLight-boldItalic.fntdata"/><Relationship Id="rId18" Type="http://schemas.openxmlformats.org/officeDocument/2006/relationships/font" Target="fonts/InterLight-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3b4c3d95d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3b4c3d95d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3b4c3d95dcb_0_1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3b4c3d95dcb_0_1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g3b50589de7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8" name="Google Shape;1438;g3b50589de7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g3b50589de7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7" name="Google Shape;1447;g3b50589de7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3b50589de7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3b50589de7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3b50589de7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3b50589de7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ALT 1" type="blank">
  <p:cSld name="BLANK">
    <p:bg>
      <p:bgPr>
        <a:solidFill>
          <a:schemeClr val="lt1"/>
        </a:solidFill>
      </p:bgPr>
    </p:bg>
    <p:spTree>
      <p:nvGrpSpPr>
        <p:cNvPr id="8" name="Shape 8"/>
        <p:cNvGrpSpPr/>
        <p:nvPr/>
      </p:nvGrpSpPr>
      <p:grpSpPr>
        <a:xfrm>
          <a:off x="0" y="0"/>
          <a:ext cx="0" cy="0"/>
          <a:chOff x="0" y="0"/>
          <a:chExt cx="0" cy="0"/>
        </a:xfrm>
      </p:grpSpPr>
      <p:grpSp>
        <p:nvGrpSpPr>
          <p:cNvPr id="9" name="Google Shape;9;p2"/>
          <p:cNvGrpSpPr/>
          <p:nvPr/>
        </p:nvGrpSpPr>
        <p:grpSpPr>
          <a:xfrm>
            <a:off x="-800" y="-150"/>
            <a:ext cx="9145250" cy="5144250"/>
            <a:chOff x="-800" y="-150"/>
            <a:chExt cx="9145250" cy="5144250"/>
          </a:xfrm>
        </p:grpSpPr>
        <p:cxnSp>
          <p:nvCxnSpPr>
            <p:cNvPr id="10" name="Google Shape;10;p2"/>
            <p:cNvCxnSpPr/>
            <p:nvPr/>
          </p:nvCxnSpPr>
          <p:spPr>
            <a:xfrm>
              <a:off x="514575" y="-150"/>
              <a:ext cx="0" cy="5143800"/>
            </a:xfrm>
            <a:prstGeom prst="straightConnector1">
              <a:avLst/>
            </a:prstGeom>
            <a:noFill/>
            <a:ln cap="flat" cmpd="sng" w="9525">
              <a:solidFill>
                <a:schemeClr val="accent6"/>
              </a:solidFill>
              <a:prstDash val="solid"/>
              <a:round/>
              <a:headEnd len="sm" w="sm" type="none"/>
              <a:tailEnd len="sm" w="sm" type="none"/>
            </a:ln>
          </p:spPr>
        </p:cxnSp>
        <p:cxnSp>
          <p:nvCxnSpPr>
            <p:cNvPr id="11" name="Google Shape;11;p2"/>
            <p:cNvCxnSpPr/>
            <p:nvPr/>
          </p:nvCxnSpPr>
          <p:spPr>
            <a:xfrm rot="10800000">
              <a:off x="-800" y="521125"/>
              <a:ext cx="9144900" cy="0"/>
            </a:xfrm>
            <a:prstGeom prst="straightConnector1">
              <a:avLst/>
            </a:prstGeom>
            <a:noFill/>
            <a:ln cap="flat" cmpd="sng" w="9525">
              <a:solidFill>
                <a:schemeClr val="accent6"/>
              </a:solidFill>
              <a:prstDash val="solid"/>
              <a:round/>
              <a:headEnd len="sm" w="sm" type="none"/>
              <a:tailEnd len="sm" w="sm" type="none"/>
            </a:ln>
          </p:spPr>
        </p:cxnSp>
        <p:cxnSp>
          <p:nvCxnSpPr>
            <p:cNvPr id="12" name="Google Shape;12;p2"/>
            <p:cNvCxnSpPr/>
            <p:nvPr/>
          </p:nvCxnSpPr>
          <p:spPr>
            <a:xfrm>
              <a:off x="7228800" y="450"/>
              <a:ext cx="0" cy="521400"/>
            </a:xfrm>
            <a:prstGeom prst="straightConnector1">
              <a:avLst/>
            </a:prstGeom>
            <a:noFill/>
            <a:ln cap="flat" cmpd="sng" w="9525">
              <a:solidFill>
                <a:schemeClr val="accent6"/>
              </a:solidFill>
              <a:prstDash val="solid"/>
              <a:round/>
              <a:headEnd len="sm" w="sm" type="none"/>
              <a:tailEnd len="sm" w="sm" type="none"/>
            </a:ln>
          </p:spPr>
        </p:cxnSp>
        <p:cxnSp>
          <p:nvCxnSpPr>
            <p:cNvPr id="13" name="Google Shape;13;p2"/>
            <p:cNvCxnSpPr/>
            <p:nvPr/>
          </p:nvCxnSpPr>
          <p:spPr>
            <a:xfrm>
              <a:off x="8622600" y="528"/>
              <a:ext cx="0" cy="5143200"/>
            </a:xfrm>
            <a:prstGeom prst="straightConnector1">
              <a:avLst/>
            </a:prstGeom>
            <a:noFill/>
            <a:ln cap="flat" cmpd="sng" w="9525">
              <a:solidFill>
                <a:schemeClr val="accent6"/>
              </a:solidFill>
              <a:prstDash val="solid"/>
              <a:round/>
              <a:headEnd len="sm" w="sm" type="none"/>
              <a:tailEnd len="sm" w="sm" type="none"/>
            </a:ln>
          </p:spPr>
        </p:cxnSp>
        <p:cxnSp>
          <p:nvCxnSpPr>
            <p:cNvPr id="14" name="Google Shape;14;p2"/>
            <p:cNvCxnSpPr/>
            <p:nvPr/>
          </p:nvCxnSpPr>
          <p:spPr>
            <a:xfrm rot="10800000">
              <a:off x="-450" y="3610475"/>
              <a:ext cx="9144900" cy="0"/>
            </a:xfrm>
            <a:prstGeom prst="straightConnector1">
              <a:avLst/>
            </a:prstGeom>
            <a:noFill/>
            <a:ln cap="flat" cmpd="sng" w="9525">
              <a:solidFill>
                <a:schemeClr val="accent6"/>
              </a:solidFill>
              <a:prstDash val="solid"/>
              <a:round/>
              <a:headEnd len="sm" w="sm" type="none"/>
              <a:tailEnd len="sm" w="sm" type="none"/>
            </a:ln>
          </p:spPr>
        </p:cxnSp>
        <p:cxnSp>
          <p:nvCxnSpPr>
            <p:cNvPr id="15" name="Google Shape;15;p2"/>
            <p:cNvCxnSpPr/>
            <p:nvPr/>
          </p:nvCxnSpPr>
          <p:spPr>
            <a:xfrm rot="10800000">
              <a:off x="-450" y="4619575"/>
              <a:ext cx="9144900" cy="0"/>
            </a:xfrm>
            <a:prstGeom prst="straightConnector1">
              <a:avLst/>
            </a:prstGeom>
            <a:noFill/>
            <a:ln cap="flat" cmpd="sng" w="9525">
              <a:solidFill>
                <a:schemeClr val="accent6"/>
              </a:solidFill>
              <a:prstDash val="solid"/>
              <a:round/>
              <a:headEnd len="sm" w="sm" type="none"/>
              <a:tailEnd len="sm" w="sm" type="none"/>
            </a:ln>
          </p:spPr>
        </p:cxnSp>
        <p:cxnSp>
          <p:nvCxnSpPr>
            <p:cNvPr id="16" name="Google Shape;16;p2"/>
            <p:cNvCxnSpPr/>
            <p:nvPr/>
          </p:nvCxnSpPr>
          <p:spPr>
            <a:xfrm>
              <a:off x="7228850" y="3609300"/>
              <a:ext cx="0" cy="1534800"/>
            </a:xfrm>
            <a:prstGeom prst="straightConnector1">
              <a:avLst/>
            </a:prstGeom>
            <a:noFill/>
            <a:ln cap="flat" cmpd="sng" w="9525">
              <a:solidFill>
                <a:schemeClr val="accent6"/>
              </a:solidFill>
              <a:prstDash val="solid"/>
              <a:round/>
              <a:headEnd len="sm" w="sm" type="none"/>
              <a:tailEnd len="sm" w="sm" type="none"/>
            </a:ln>
          </p:spPr>
        </p:cxnSp>
      </p:grpSp>
      <p:sp>
        <p:nvSpPr>
          <p:cNvPr id="17" name="Google Shape;17;p2"/>
          <p:cNvSpPr txBox="1"/>
          <p:nvPr>
            <p:ph type="title"/>
          </p:nvPr>
        </p:nvSpPr>
        <p:spPr>
          <a:xfrm>
            <a:off x="521800" y="1251350"/>
            <a:ext cx="8100900" cy="1531500"/>
          </a:xfrm>
          <a:prstGeom prst="rect">
            <a:avLst/>
          </a:prstGeom>
        </p:spPr>
        <p:txBody>
          <a:bodyPr anchorCtr="0" anchor="t" bIns="91425" lIns="274300" spcFirstLastPara="1" rIns="182875" wrap="square" tIns="91425">
            <a:normAutofit/>
          </a:bodyPr>
          <a:lstStyle>
            <a:lvl1pPr lvl="0">
              <a:lnSpc>
                <a:spcPct val="80000"/>
              </a:lnSpc>
              <a:spcBef>
                <a:spcPts val="0"/>
              </a:spcBef>
              <a:spcAft>
                <a:spcPts val="0"/>
              </a:spcAft>
              <a:buClr>
                <a:schemeClr val="dk1"/>
              </a:buClr>
              <a:buSzPts val="4400"/>
              <a:buFont typeface="Gowun Batang"/>
              <a:buNone/>
              <a:defRPr sz="4400">
                <a:solidFill>
                  <a:schemeClr val="dk1"/>
                </a:solidFill>
              </a:defRPr>
            </a:lvl1pPr>
            <a:lvl2pPr lvl="1">
              <a:lnSpc>
                <a:spcPct val="80000"/>
              </a:lnSpc>
              <a:spcBef>
                <a:spcPts val="0"/>
              </a:spcBef>
              <a:spcAft>
                <a:spcPts val="0"/>
              </a:spcAft>
              <a:buClr>
                <a:schemeClr val="dk1"/>
              </a:buClr>
              <a:buSzPts val="4400"/>
              <a:buFont typeface="Gowun Batang"/>
              <a:buNone/>
              <a:defRPr sz="4400">
                <a:solidFill>
                  <a:schemeClr val="dk1"/>
                </a:solidFill>
              </a:defRPr>
            </a:lvl2pPr>
            <a:lvl3pPr lvl="2">
              <a:lnSpc>
                <a:spcPct val="80000"/>
              </a:lnSpc>
              <a:spcBef>
                <a:spcPts val="0"/>
              </a:spcBef>
              <a:spcAft>
                <a:spcPts val="0"/>
              </a:spcAft>
              <a:buClr>
                <a:schemeClr val="dk1"/>
              </a:buClr>
              <a:buSzPts val="4400"/>
              <a:buFont typeface="Gowun Batang"/>
              <a:buNone/>
              <a:defRPr sz="4400">
                <a:solidFill>
                  <a:schemeClr val="dk1"/>
                </a:solidFill>
              </a:defRPr>
            </a:lvl3pPr>
            <a:lvl4pPr lvl="3">
              <a:lnSpc>
                <a:spcPct val="80000"/>
              </a:lnSpc>
              <a:spcBef>
                <a:spcPts val="0"/>
              </a:spcBef>
              <a:spcAft>
                <a:spcPts val="0"/>
              </a:spcAft>
              <a:buClr>
                <a:schemeClr val="dk1"/>
              </a:buClr>
              <a:buSzPts val="4400"/>
              <a:buFont typeface="Gowun Batang"/>
              <a:buNone/>
              <a:defRPr sz="4400">
                <a:solidFill>
                  <a:schemeClr val="dk1"/>
                </a:solidFill>
              </a:defRPr>
            </a:lvl4pPr>
            <a:lvl5pPr lvl="4">
              <a:lnSpc>
                <a:spcPct val="80000"/>
              </a:lnSpc>
              <a:spcBef>
                <a:spcPts val="0"/>
              </a:spcBef>
              <a:spcAft>
                <a:spcPts val="0"/>
              </a:spcAft>
              <a:buClr>
                <a:schemeClr val="dk1"/>
              </a:buClr>
              <a:buSzPts val="4400"/>
              <a:buFont typeface="Gowun Batang"/>
              <a:buNone/>
              <a:defRPr sz="4400">
                <a:solidFill>
                  <a:schemeClr val="dk1"/>
                </a:solidFill>
              </a:defRPr>
            </a:lvl5pPr>
            <a:lvl6pPr lvl="5">
              <a:lnSpc>
                <a:spcPct val="80000"/>
              </a:lnSpc>
              <a:spcBef>
                <a:spcPts val="0"/>
              </a:spcBef>
              <a:spcAft>
                <a:spcPts val="0"/>
              </a:spcAft>
              <a:buClr>
                <a:schemeClr val="dk1"/>
              </a:buClr>
              <a:buSzPts val="4400"/>
              <a:buFont typeface="Gowun Batang"/>
              <a:buNone/>
              <a:defRPr sz="4400">
                <a:solidFill>
                  <a:schemeClr val="dk1"/>
                </a:solidFill>
              </a:defRPr>
            </a:lvl6pPr>
            <a:lvl7pPr lvl="6">
              <a:lnSpc>
                <a:spcPct val="80000"/>
              </a:lnSpc>
              <a:spcBef>
                <a:spcPts val="0"/>
              </a:spcBef>
              <a:spcAft>
                <a:spcPts val="0"/>
              </a:spcAft>
              <a:buClr>
                <a:schemeClr val="dk1"/>
              </a:buClr>
              <a:buSzPts val="4400"/>
              <a:buFont typeface="Gowun Batang"/>
              <a:buNone/>
              <a:defRPr sz="4400">
                <a:solidFill>
                  <a:schemeClr val="dk1"/>
                </a:solidFill>
              </a:defRPr>
            </a:lvl7pPr>
            <a:lvl8pPr lvl="7">
              <a:lnSpc>
                <a:spcPct val="80000"/>
              </a:lnSpc>
              <a:spcBef>
                <a:spcPts val="0"/>
              </a:spcBef>
              <a:spcAft>
                <a:spcPts val="0"/>
              </a:spcAft>
              <a:buClr>
                <a:schemeClr val="dk1"/>
              </a:buClr>
              <a:buSzPts val="4400"/>
              <a:buFont typeface="Gowun Batang"/>
              <a:buNone/>
              <a:defRPr sz="4400">
                <a:solidFill>
                  <a:schemeClr val="dk1"/>
                </a:solidFill>
              </a:defRPr>
            </a:lvl8pPr>
            <a:lvl9pPr lvl="8">
              <a:lnSpc>
                <a:spcPct val="80000"/>
              </a:lnSpc>
              <a:spcBef>
                <a:spcPts val="0"/>
              </a:spcBef>
              <a:spcAft>
                <a:spcPts val="0"/>
              </a:spcAft>
              <a:buClr>
                <a:schemeClr val="dk1"/>
              </a:buClr>
              <a:buSzPts val="4400"/>
              <a:buFont typeface="Gowun Batang"/>
              <a:buNone/>
              <a:defRPr sz="4400">
                <a:solidFill>
                  <a:schemeClr val="dk1"/>
                </a:solidFill>
              </a:defRPr>
            </a:lvl9pPr>
          </a:lstStyle>
          <a:p/>
        </p:txBody>
      </p:sp>
      <p:sp>
        <p:nvSpPr>
          <p:cNvPr id="18" name="Google Shape;18;p2"/>
          <p:cNvSpPr txBox="1"/>
          <p:nvPr>
            <p:ph idx="1" type="subTitle"/>
          </p:nvPr>
        </p:nvSpPr>
        <p:spPr>
          <a:xfrm>
            <a:off x="521375" y="2782850"/>
            <a:ext cx="8100900" cy="338700"/>
          </a:xfrm>
          <a:prstGeom prst="rect">
            <a:avLst/>
          </a:prstGeom>
        </p:spPr>
        <p:txBody>
          <a:bodyPr anchorCtr="0" anchor="t" bIns="91425" lIns="274300" spcFirstLastPara="1" rIns="182875" wrap="square" tIns="91425">
            <a:normAutofit/>
          </a:bodyPr>
          <a:lstStyle>
            <a:lvl1pPr lvl="0">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1pPr>
            <a:lvl2pPr lvl="1">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2pPr>
            <a:lvl3pPr lvl="2">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3pPr>
            <a:lvl4pPr lvl="3">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4pPr>
            <a:lvl5pPr lvl="4">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5pPr>
            <a:lvl6pPr lvl="5">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6pPr>
            <a:lvl7pPr lvl="6">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7pPr>
            <a:lvl8pPr lvl="7">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8pPr>
            <a:lvl9pPr lvl="8">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9pPr>
          </a:lstStyle>
          <a:p/>
        </p:txBody>
      </p:sp>
      <p:sp>
        <p:nvSpPr>
          <p:cNvPr id="19" name="Google Shape;19;p2"/>
          <p:cNvSpPr txBox="1"/>
          <p:nvPr>
            <p:ph idx="2" type="subTitle"/>
          </p:nvPr>
        </p:nvSpPr>
        <p:spPr>
          <a:xfrm>
            <a:off x="518400" y="3609525"/>
            <a:ext cx="6710400" cy="1010100"/>
          </a:xfrm>
          <a:prstGeom prst="rect">
            <a:avLst/>
          </a:prstGeom>
        </p:spPr>
        <p:txBody>
          <a:bodyPr anchorCtr="0" anchor="ctr" bIns="91425" lIns="274300" spcFirstLastPara="1" rIns="274300" wrap="square" tIns="91425">
            <a:normAutofit/>
          </a:bodyPr>
          <a:lstStyle>
            <a:lvl1pPr lvl="0">
              <a:spcBef>
                <a:spcPts val="0"/>
              </a:spcBef>
              <a:spcAft>
                <a:spcPts val="0"/>
              </a:spcAft>
              <a:buClr>
                <a:schemeClr val="dk1"/>
              </a:buClr>
              <a:buSzPts val="1000"/>
              <a:buFont typeface="Inter"/>
              <a:buNone/>
              <a:defRPr sz="1000">
                <a:solidFill>
                  <a:schemeClr val="dk1"/>
                </a:solidFill>
              </a:defRPr>
            </a:lvl1pPr>
            <a:lvl2pPr lvl="1">
              <a:spcBef>
                <a:spcPts val="0"/>
              </a:spcBef>
              <a:spcAft>
                <a:spcPts val="0"/>
              </a:spcAft>
              <a:buClr>
                <a:schemeClr val="dk1"/>
              </a:buClr>
              <a:buSzPts val="1000"/>
              <a:buFont typeface="Inter"/>
              <a:buNone/>
              <a:defRPr sz="1000">
                <a:solidFill>
                  <a:schemeClr val="dk1"/>
                </a:solidFill>
              </a:defRPr>
            </a:lvl2pPr>
            <a:lvl3pPr lvl="2">
              <a:spcBef>
                <a:spcPts val="0"/>
              </a:spcBef>
              <a:spcAft>
                <a:spcPts val="0"/>
              </a:spcAft>
              <a:buClr>
                <a:schemeClr val="dk1"/>
              </a:buClr>
              <a:buSzPts val="1000"/>
              <a:buFont typeface="Inter"/>
              <a:buNone/>
              <a:defRPr sz="1000">
                <a:solidFill>
                  <a:schemeClr val="dk1"/>
                </a:solidFill>
              </a:defRPr>
            </a:lvl3pPr>
            <a:lvl4pPr lvl="3">
              <a:spcBef>
                <a:spcPts val="0"/>
              </a:spcBef>
              <a:spcAft>
                <a:spcPts val="0"/>
              </a:spcAft>
              <a:buClr>
                <a:schemeClr val="dk1"/>
              </a:buClr>
              <a:buSzPts val="1000"/>
              <a:buFont typeface="Inter"/>
              <a:buNone/>
              <a:defRPr sz="1000">
                <a:solidFill>
                  <a:schemeClr val="dk1"/>
                </a:solidFill>
              </a:defRPr>
            </a:lvl4pPr>
            <a:lvl5pPr lvl="4">
              <a:spcBef>
                <a:spcPts val="0"/>
              </a:spcBef>
              <a:spcAft>
                <a:spcPts val="0"/>
              </a:spcAft>
              <a:buClr>
                <a:schemeClr val="dk1"/>
              </a:buClr>
              <a:buSzPts val="1000"/>
              <a:buFont typeface="Inter"/>
              <a:buNone/>
              <a:defRPr sz="1000">
                <a:solidFill>
                  <a:schemeClr val="dk1"/>
                </a:solidFill>
              </a:defRPr>
            </a:lvl5pPr>
            <a:lvl6pPr lvl="5">
              <a:spcBef>
                <a:spcPts val="0"/>
              </a:spcBef>
              <a:spcAft>
                <a:spcPts val="0"/>
              </a:spcAft>
              <a:buClr>
                <a:schemeClr val="dk1"/>
              </a:buClr>
              <a:buSzPts val="1000"/>
              <a:buFont typeface="Inter"/>
              <a:buNone/>
              <a:defRPr sz="1000">
                <a:solidFill>
                  <a:schemeClr val="dk1"/>
                </a:solidFill>
              </a:defRPr>
            </a:lvl6pPr>
            <a:lvl7pPr lvl="6">
              <a:spcBef>
                <a:spcPts val="0"/>
              </a:spcBef>
              <a:spcAft>
                <a:spcPts val="0"/>
              </a:spcAft>
              <a:buClr>
                <a:schemeClr val="dk1"/>
              </a:buClr>
              <a:buSzPts val="1000"/>
              <a:buFont typeface="Inter"/>
              <a:buNone/>
              <a:defRPr sz="1000">
                <a:solidFill>
                  <a:schemeClr val="dk1"/>
                </a:solidFill>
              </a:defRPr>
            </a:lvl7pPr>
            <a:lvl8pPr lvl="7">
              <a:spcBef>
                <a:spcPts val="0"/>
              </a:spcBef>
              <a:spcAft>
                <a:spcPts val="0"/>
              </a:spcAft>
              <a:buClr>
                <a:schemeClr val="dk1"/>
              </a:buClr>
              <a:buSzPts val="1000"/>
              <a:buFont typeface="Inter"/>
              <a:buNone/>
              <a:defRPr sz="1000">
                <a:solidFill>
                  <a:schemeClr val="dk1"/>
                </a:solidFill>
              </a:defRPr>
            </a:lvl8pPr>
            <a:lvl9pPr lvl="8">
              <a:spcBef>
                <a:spcPts val="0"/>
              </a:spcBef>
              <a:spcAft>
                <a:spcPts val="0"/>
              </a:spcAft>
              <a:buClr>
                <a:schemeClr val="dk1"/>
              </a:buClr>
              <a:buSzPts val="1000"/>
              <a:buFont typeface="Inter"/>
              <a:buNone/>
              <a:defRPr sz="1000">
                <a:solidFill>
                  <a:schemeClr val="dk1"/>
                </a:solidFill>
              </a:defRPr>
            </a:lvl9pPr>
          </a:lstStyle>
          <a:p/>
        </p:txBody>
      </p:sp>
      <p:sp>
        <p:nvSpPr>
          <p:cNvPr id="20" name="Google Shape;20;p2"/>
          <p:cNvSpPr txBox="1"/>
          <p:nvPr>
            <p:ph idx="3" type="subTitle"/>
          </p:nvPr>
        </p:nvSpPr>
        <p:spPr>
          <a:xfrm>
            <a:off x="3171350" y="11075"/>
            <a:ext cx="4057500" cy="5082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1000"/>
              <a:buFont typeface="Inter"/>
              <a:buNone/>
              <a:defRPr sz="1000">
                <a:solidFill>
                  <a:schemeClr val="dk1"/>
                </a:solidFill>
              </a:defRPr>
            </a:lvl1pPr>
            <a:lvl2pPr lvl="1" algn="r">
              <a:spcBef>
                <a:spcPts val="0"/>
              </a:spcBef>
              <a:spcAft>
                <a:spcPts val="0"/>
              </a:spcAft>
              <a:buClr>
                <a:schemeClr val="dk1"/>
              </a:buClr>
              <a:buSzPts val="1000"/>
              <a:buFont typeface="Inter"/>
              <a:buNone/>
              <a:defRPr sz="1000">
                <a:solidFill>
                  <a:schemeClr val="dk1"/>
                </a:solidFill>
              </a:defRPr>
            </a:lvl2pPr>
            <a:lvl3pPr lvl="2" algn="r">
              <a:spcBef>
                <a:spcPts val="0"/>
              </a:spcBef>
              <a:spcAft>
                <a:spcPts val="0"/>
              </a:spcAft>
              <a:buClr>
                <a:schemeClr val="dk1"/>
              </a:buClr>
              <a:buSzPts val="1000"/>
              <a:buFont typeface="Inter"/>
              <a:buNone/>
              <a:defRPr sz="1000">
                <a:solidFill>
                  <a:schemeClr val="dk1"/>
                </a:solidFill>
              </a:defRPr>
            </a:lvl3pPr>
            <a:lvl4pPr lvl="3" algn="r">
              <a:spcBef>
                <a:spcPts val="0"/>
              </a:spcBef>
              <a:spcAft>
                <a:spcPts val="0"/>
              </a:spcAft>
              <a:buClr>
                <a:schemeClr val="dk1"/>
              </a:buClr>
              <a:buSzPts val="1000"/>
              <a:buFont typeface="Inter"/>
              <a:buNone/>
              <a:defRPr sz="1000">
                <a:solidFill>
                  <a:schemeClr val="dk1"/>
                </a:solidFill>
              </a:defRPr>
            </a:lvl4pPr>
            <a:lvl5pPr lvl="4" algn="r">
              <a:spcBef>
                <a:spcPts val="0"/>
              </a:spcBef>
              <a:spcAft>
                <a:spcPts val="0"/>
              </a:spcAft>
              <a:buClr>
                <a:schemeClr val="dk1"/>
              </a:buClr>
              <a:buSzPts val="1000"/>
              <a:buFont typeface="Inter"/>
              <a:buNone/>
              <a:defRPr sz="1000">
                <a:solidFill>
                  <a:schemeClr val="dk1"/>
                </a:solidFill>
              </a:defRPr>
            </a:lvl5pPr>
            <a:lvl6pPr lvl="5" algn="r">
              <a:spcBef>
                <a:spcPts val="0"/>
              </a:spcBef>
              <a:spcAft>
                <a:spcPts val="0"/>
              </a:spcAft>
              <a:buClr>
                <a:schemeClr val="dk1"/>
              </a:buClr>
              <a:buSzPts val="1000"/>
              <a:buFont typeface="Inter"/>
              <a:buNone/>
              <a:defRPr sz="1000">
                <a:solidFill>
                  <a:schemeClr val="dk1"/>
                </a:solidFill>
              </a:defRPr>
            </a:lvl6pPr>
            <a:lvl7pPr lvl="6" algn="r">
              <a:spcBef>
                <a:spcPts val="0"/>
              </a:spcBef>
              <a:spcAft>
                <a:spcPts val="0"/>
              </a:spcAft>
              <a:buClr>
                <a:schemeClr val="dk1"/>
              </a:buClr>
              <a:buSzPts val="1000"/>
              <a:buFont typeface="Inter"/>
              <a:buNone/>
              <a:defRPr sz="1000">
                <a:solidFill>
                  <a:schemeClr val="dk1"/>
                </a:solidFill>
              </a:defRPr>
            </a:lvl7pPr>
            <a:lvl8pPr lvl="7" algn="r">
              <a:spcBef>
                <a:spcPts val="0"/>
              </a:spcBef>
              <a:spcAft>
                <a:spcPts val="0"/>
              </a:spcAft>
              <a:buClr>
                <a:schemeClr val="dk1"/>
              </a:buClr>
              <a:buSzPts val="1000"/>
              <a:buFont typeface="Inter"/>
              <a:buNone/>
              <a:defRPr sz="1000">
                <a:solidFill>
                  <a:schemeClr val="dk1"/>
                </a:solidFill>
              </a:defRPr>
            </a:lvl8pPr>
            <a:lvl9pPr lvl="8" algn="r">
              <a:spcBef>
                <a:spcPts val="0"/>
              </a:spcBef>
              <a:spcAft>
                <a:spcPts val="0"/>
              </a:spcAft>
              <a:buClr>
                <a:schemeClr val="dk1"/>
              </a:buClr>
              <a:buSzPts val="1000"/>
              <a:buFont typeface="Inter"/>
              <a:buNone/>
              <a:defRPr sz="1000">
                <a:solidFill>
                  <a:schemeClr val="dk1"/>
                </a:solidFill>
              </a:defRPr>
            </a:lvl9pPr>
          </a:lstStyle>
          <a:p/>
        </p:txBody>
      </p:sp>
      <p:sp>
        <p:nvSpPr>
          <p:cNvPr id="21" name="Google Shape;21;p2"/>
          <p:cNvSpPr txBox="1"/>
          <p:nvPr>
            <p:ph idx="4" type="subTitle"/>
          </p:nvPr>
        </p:nvSpPr>
        <p:spPr>
          <a:xfrm>
            <a:off x="7228800" y="11075"/>
            <a:ext cx="1393800" cy="5082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1000"/>
              <a:buFont typeface="Inter"/>
              <a:buNone/>
              <a:defRPr sz="1000">
                <a:solidFill>
                  <a:schemeClr val="dk1"/>
                </a:solidFill>
              </a:defRPr>
            </a:lvl1pPr>
            <a:lvl2pPr lvl="1" algn="r">
              <a:spcBef>
                <a:spcPts val="0"/>
              </a:spcBef>
              <a:spcAft>
                <a:spcPts val="0"/>
              </a:spcAft>
              <a:buClr>
                <a:schemeClr val="dk1"/>
              </a:buClr>
              <a:buSzPts val="1000"/>
              <a:buFont typeface="Inter"/>
              <a:buNone/>
              <a:defRPr sz="1000">
                <a:solidFill>
                  <a:schemeClr val="dk1"/>
                </a:solidFill>
              </a:defRPr>
            </a:lvl2pPr>
            <a:lvl3pPr lvl="2" algn="r">
              <a:spcBef>
                <a:spcPts val="0"/>
              </a:spcBef>
              <a:spcAft>
                <a:spcPts val="0"/>
              </a:spcAft>
              <a:buClr>
                <a:schemeClr val="dk1"/>
              </a:buClr>
              <a:buSzPts val="1000"/>
              <a:buFont typeface="Inter"/>
              <a:buNone/>
              <a:defRPr sz="1000">
                <a:solidFill>
                  <a:schemeClr val="dk1"/>
                </a:solidFill>
              </a:defRPr>
            </a:lvl3pPr>
            <a:lvl4pPr lvl="3" algn="r">
              <a:spcBef>
                <a:spcPts val="0"/>
              </a:spcBef>
              <a:spcAft>
                <a:spcPts val="0"/>
              </a:spcAft>
              <a:buClr>
                <a:schemeClr val="dk1"/>
              </a:buClr>
              <a:buSzPts val="1000"/>
              <a:buFont typeface="Inter"/>
              <a:buNone/>
              <a:defRPr sz="1000">
                <a:solidFill>
                  <a:schemeClr val="dk1"/>
                </a:solidFill>
              </a:defRPr>
            </a:lvl4pPr>
            <a:lvl5pPr lvl="4" algn="r">
              <a:spcBef>
                <a:spcPts val="0"/>
              </a:spcBef>
              <a:spcAft>
                <a:spcPts val="0"/>
              </a:spcAft>
              <a:buClr>
                <a:schemeClr val="dk1"/>
              </a:buClr>
              <a:buSzPts val="1000"/>
              <a:buFont typeface="Inter"/>
              <a:buNone/>
              <a:defRPr sz="1000">
                <a:solidFill>
                  <a:schemeClr val="dk1"/>
                </a:solidFill>
              </a:defRPr>
            </a:lvl5pPr>
            <a:lvl6pPr lvl="5" algn="r">
              <a:spcBef>
                <a:spcPts val="0"/>
              </a:spcBef>
              <a:spcAft>
                <a:spcPts val="0"/>
              </a:spcAft>
              <a:buClr>
                <a:schemeClr val="dk1"/>
              </a:buClr>
              <a:buSzPts val="1000"/>
              <a:buFont typeface="Inter"/>
              <a:buNone/>
              <a:defRPr sz="1000">
                <a:solidFill>
                  <a:schemeClr val="dk1"/>
                </a:solidFill>
              </a:defRPr>
            </a:lvl6pPr>
            <a:lvl7pPr lvl="6" algn="r">
              <a:spcBef>
                <a:spcPts val="0"/>
              </a:spcBef>
              <a:spcAft>
                <a:spcPts val="0"/>
              </a:spcAft>
              <a:buClr>
                <a:schemeClr val="dk1"/>
              </a:buClr>
              <a:buSzPts val="1000"/>
              <a:buFont typeface="Inter"/>
              <a:buNone/>
              <a:defRPr sz="1000">
                <a:solidFill>
                  <a:schemeClr val="dk1"/>
                </a:solidFill>
              </a:defRPr>
            </a:lvl7pPr>
            <a:lvl8pPr lvl="7" algn="r">
              <a:spcBef>
                <a:spcPts val="0"/>
              </a:spcBef>
              <a:spcAft>
                <a:spcPts val="0"/>
              </a:spcAft>
              <a:buClr>
                <a:schemeClr val="dk1"/>
              </a:buClr>
              <a:buSzPts val="1000"/>
              <a:buFont typeface="Inter"/>
              <a:buNone/>
              <a:defRPr sz="1000">
                <a:solidFill>
                  <a:schemeClr val="dk1"/>
                </a:solidFill>
              </a:defRPr>
            </a:lvl8pPr>
            <a:lvl9pPr lvl="8" algn="r">
              <a:spcBef>
                <a:spcPts val="0"/>
              </a:spcBef>
              <a:spcAft>
                <a:spcPts val="0"/>
              </a:spcAft>
              <a:buClr>
                <a:schemeClr val="dk1"/>
              </a:buClr>
              <a:buSzPts val="1000"/>
              <a:buFont typeface="Inter"/>
              <a:buNone/>
              <a:defRPr sz="1000">
                <a:solidFill>
                  <a:schemeClr val="dk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PI - ALT 1">
  <p:cSld name="BLANK_1_1_1_1_1_1_1_1_1_1">
    <p:bg>
      <p:bgPr>
        <a:solidFill>
          <a:schemeClr val="lt2"/>
        </a:solidFill>
      </p:bgPr>
    </p:bg>
    <p:spTree>
      <p:nvGrpSpPr>
        <p:cNvPr id="216" name="Shape 216"/>
        <p:cNvGrpSpPr/>
        <p:nvPr/>
      </p:nvGrpSpPr>
      <p:grpSpPr>
        <a:xfrm>
          <a:off x="0" y="0"/>
          <a:ext cx="0" cy="0"/>
          <a:chOff x="0" y="0"/>
          <a:chExt cx="0" cy="0"/>
        </a:xfrm>
      </p:grpSpPr>
      <p:sp>
        <p:nvSpPr>
          <p:cNvPr id="217" name="Google Shape;217;p11"/>
          <p:cNvSpPr txBox="1"/>
          <p:nvPr>
            <p:ph type="title"/>
          </p:nvPr>
        </p:nvSpPr>
        <p:spPr>
          <a:xfrm>
            <a:off x="521250" y="841675"/>
            <a:ext cx="1923300" cy="3842100"/>
          </a:xfrm>
          <a:prstGeom prst="rect">
            <a:avLst/>
          </a:prstGeom>
        </p:spPr>
        <p:txBody>
          <a:bodyPr anchorCtr="0" anchor="t" bIns="91425" lIns="274300" spcFirstLastPara="1" rIns="182875" wrap="square" tIns="182875">
            <a:normAutofit/>
          </a:bodyPr>
          <a:lstStyle>
            <a:lvl1pPr lvl="0">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1pPr>
            <a:lvl2pPr lvl="1">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2pPr>
            <a:lvl3pPr lvl="2">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3pPr>
            <a:lvl4pPr lvl="3">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4pPr>
            <a:lvl5pPr lvl="4">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5pPr>
            <a:lvl6pPr lvl="5">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6pPr>
            <a:lvl7pPr lvl="6">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7pPr>
            <a:lvl8pPr lvl="7">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8pPr>
            <a:lvl9pPr lvl="8">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9pPr>
          </a:lstStyle>
          <a:p/>
        </p:txBody>
      </p:sp>
      <p:sp>
        <p:nvSpPr>
          <p:cNvPr id="218" name="Google Shape;218;p11"/>
          <p:cNvSpPr txBox="1"/>
          <p:nvPr>
            <p:ph idx="2" type="title"/>
          </p:nvPr>
        </p:nvSpPr>
        <p:spPr>
          <a:xfrm>
            <a:off x="2445150" y="841675"/>
            <a:ext cx="2233200" cy="569700"/>
          </a:xfrm>
          <a:prstGeom prst="rect">
            <a:avLst/>
          </a:prstGeom>
        </p:spPr>
        <p:txBody>
          <a:bodyPr anchorCtr="0" anchor="ctr" bIns="0" lIns="91425" spcFirstLastPara="1" rIns="91425" wrap="square" tIns="0">
            <a:normAutofit/>
          </a:bodyPr>
          <a:lstStyle>
            <a:lvl1pPr lvl="0"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1pPr>
            <a:lvl2pPr lvl="1">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2pPr>
            <a:lvl3pPr lvl="2">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3pPr>
            <a:lvl4pPr lvl="3">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4pPr>
            <a:lvl5pPr lvl="4">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5pPr>
            <a:lvl6pPr lvl="5">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6pPr>
            <a:lvl7pPr lvl="6">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7pPr>
            <a:lvl8pPr lvl="7">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8pPr>
            <a:lvl9pPr lvl="8">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9pPr>
          </a:lstStyle>
          <a:p/>
        </p:txBody>
      </p:sp>
      <p:sp>
        <p:nvSpPr>
          <p:cNvPr id="219" name="Google Shape;219;p11"/>
          <p:cNvSpPr txBox="1"/>
          <p:nvPr>
            <p:ph idx="3" type="title"/>
          </p:nvPr>
        </p:nvSpPr>
        <p:spPr>
          <a:xfrm>
            <a:off x="4678600" y="841675"/>
            <a:ext cx="2233200" cy="569700"/>
          </a:xfrm>
          <a:prstGeom prst="rect">
            <a:avLst/>
          </a:prstGeom>
        </p:spPr>
        <p:txBody>
          <a:bodyPr anchorCtr="0" anchor="ctr" bIns="0" lIns="91425" spcFirstLastPara="1" rIns="91425" wrap="square" tIns="0">
            <a:normAutofit/>
          </a:bodyPr>
          <a:lstStyle>
            <a:lvl1pPr lvl="0"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1pPr>
            <a:lvl2pPr lvl="1">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2pPr>
            <a:lvl3pPr lvl="2">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3pPr>
            <a:lvl4pPr lvl="3">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4pPr>
            <a:lvl5pPr lvl="4">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5pPr>
            <a:lvl6pPr lvl="5">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6pPr>
            <a:lvl7pPr lvl="6">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7pPr>
            <a:lvl8pPr lvl="7">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8pPr>
            <a:lvl9pPr lvl="8">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9pPr>
          </a:lstStyle>
          <a:p/>
        </p:txBody>
      </p:sp>
      <p:sp>
        <p:nvSpPr>
          <p:cNvPr id="220" name="Google Shape;220;p11"/>
          <p:cNvSpPr txBox="1"/>
          <p:nvPr>
            <p:ph idx="4" type="title"/>
          </p:nvPr>
        </p:nvSpPr>
        <p:spPr>
          <a:xfrm>
            <a:off x="6912050" y="841675"/>
            <a:ext cx="2233200" cy="569700"/>
          </a:xfrm>
          <a:prstGeom prst="rect">
            <a:avLst/>
          </a:prstGeom>
        </p:spPr>
        <p:txBody>
          <a:bodyPr anchorCtr="0" anchor="ctr" bIns="0" lIns="91425" spcFirstLastPara="1" rIns="91425" wrap="square" tIns="0">
            <a:normAutofit/>
          </a:bodyPr>
          <a:lstStyle>
            <a:lvl1pPr lvl="0"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1pPr>
            <a:lvl2pPr lvl="1">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2pPr>
            <a:lvl3pPr lvl="2">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3pPr>
            <a:lvl4pPr lvl="3">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4pPr>
            <a:lvl5pPr lvl="4">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5pPr>
            <a:lvl6pPr lvl="5">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6pPr>
            <a:lvl7pPr lvl="6">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7pPr>
            <a:lvl8pPr lvl="7">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8pPr>
            <a:lvl9pPr lvl="8">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9pPr>
          </a:lstStyle>
          <a:p/>
        </p:txBody>
      </p:sp>
      <p:sp>
        <p:nvSpPr>
          <p:cNvPr id="221" name="Google Shape;221;p11"/>
          <p:cNvSpPr txBox="1"/>
          <p:nvPr>
            <p:ph idx="1" type="body"/>
          </p:nvPr>
        </p:nvSpPr>
        <p:spPr>
          <a:xfrm>
            <a:off x="2444900" y="1411425"/>
            <a:ext cx="2233200" cy="1091400"/>
          </a:xfrm>
          <a:prstGeom prst="rect">
            <a:avLst/>
          </a:prstGeom>
        </p:spPr>
        <p:txBody>
          <a:bodyPr anchorCtr="0" anchor="t" bIns="91425" lIns="182875" spcFirstLastPara="1" rIns="91425" wrap="square" tIns="182875">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222" name="Google Shape;222;p11"/>
          <p:cNvSpPr txBox="1"/>
          <p:nvPr>
            <p:ph idx="5" type="body"/>
          </p:nvPr>
        </p:nvSpPr>
        <p:spPr>
          <a:xfrm>
            <a:off x="6913250" y="1411425"/>
            <a:ext cx="2233200" cy="1091400"/>
          </a:xfrm>
          <a:prstGeom prst="rect">
            <a:avLst/>
          </a:prstGeom>
        </p:spPr>
        <p:txBody>
          <a:bodyPr anchorCtr="0" anchor="t" bIns="91425" lIns="182875" spcFirstLastPara="1" rIns="91425" wrap="square" tIns="182875">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223" name="Google Shape;223;p11"/>
          <p:cNvSpPr txBox="1"/>
          <p:nvPr>
            <p:ph idx="6" type="title"/>
          </p:nvPr>
        </p:nvSpPr>
        <p:spPr>
          <a:xfrm>
            <a:off x="7583463" y="4348475"/>
            <a:ext cx="611100" cy="335100"/>
          </a:xfrm>
          <a:prstGeom prst="rect">
            <a:avLst/>
          </a:prstGeom>
        </p:spPr>
        <p:txBody>
          <a:bodyPr anchorCtr="0" anchor="ctr" bIns="91425" lIns="91425" spcFirstLastPara="1" rIns="91425" wrap="square" tIns="91425">
            <a:spAutoFit/>
          </a:bodyPr>
          <a:lstStyle>
            <a:lvl1pPr lvl="0"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1pPr>
            <a:lvl2pPr lvl="1"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2pPr>
            <a:lvl3pPr lvl="2"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3pPr>
            <a:lvl4pPr lvl="3"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4pPr>
            <a:lvl5pPr lvl="4"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5pPr>
            <a:lvl6pPr lvl="5"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6pPr>
            <a:lvl7pPr lvl="6"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7pPr>
            <a:lvl8pPr lvl="7"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8pPr>
            <a:lvl9pPr lvl="8"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9pPr>
          </a:lstStyle>
          <a:p/>
        </p:txBody>
      </p:sp>
      <p:sp>
        <p:nvSpPr>
          <p:cNvPr id="224" name="Google Shape;224;p11"/>
          <p:cNvSpPr txBox="1"/>
          <p:nvPr>
            <p:ph idx="7" type="subTitle"/>
          </p:nvPr>
        </p:nvSpPr>
        <p:spPr>
          <a:xfrm>
            <a:off x="6912288" y="2678875"/>
            <a:ext cx="1427100" cy="332700"/>
          </a:xfrm>
          <a:prstGeom prst="rect">
            <a:avLst/>
          </a:prstGeom>
        </p:spPr>
        <p:txBody>
          <a:bodyPr anchorCtr="0" anchor="b" bIns="91425" lIns="182875" spcFirstLastPara="1" rIns="91425" wrap="square" tIns="91425">
            <a:no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0"/>
              </a:spcBef>
              <a:spcAft>
                <a:spcPts val="0"/>
              </a:spcAft>
              <a:buSzPts val="1000"/>
              <a:buFont typeface="Inter SemiBold"/>
              <a:buNone/>
              <a:defRPr sz="1000">
                <a:latin typeface="Inter SemiBold"/>
                <a:ea typeface="Inter SemiBold"/>
                <a:cs typeface="Inter SemiBold"/>
                <a:sym typeface="Inter SemiBold"/>
              </a:defRPr>
            </a:lvl2pPr>
            <a:lvl3pPr lvl="2">
              <a:spcBef>
                <a:spcPts val="0"/>
              </a:spcBef>
              <a:spcAft>
                <a:spcPts val="0"/>
              </a:spcAft>
              <a:buSzPts val="1000"/>
              <a:buFont typeface="Inter SemiBold"/>
              <a:buNone/>
              <a:defRPr sz="1000">
                <a:latin typeface="Inter SemiBold"/>
                <a:ea typeface="Inter SemiBold"/>
                <a:cs typeface="Inter SemiBold"/>
                <a:sym typeface="Inter SemiBold"/>
              </a:defRPr>
            </a:lvl3pPr>
            <a:lvl4pPr lvl="3">
              <a:spcBef>
                <a:spcPts val="0"/>
              </a:spcBef>
              <a:spcAft>
                <a:spcPts val="0"/>
              </a:spcAft>
              <a:buSzPts val="1000"/>
              <a:buFont typeface="Inter SemiBold"/>
              <a:buNone/>
              <a:defRPr sz="1000">
                <a:latin typeface="Inter SemiBold"/>
                <a:ea typeface="Inter SemiBold"/>
                <a:cs typeface="Inter SemiBold"/>
                <a:sym typeface="Inter SemiBold"/>
              </a:defRPr>
            </a:lvl4pPr>
            <a:lvl5pPr lvl="4">
              <a:spcBef>
                <a:spcPts val="0"/>
              </a:spcBef>
              <a:spcAft>
                <a:spcPts val="0"/>
              </a:spcAft>
              <a:buSzPts val="1000"/>
              <a:buFont typeface="Inter SemiBold"/>
              <a:buNone/>
              <a:defRPr sz="1000">
                <a:latin typeface="Inter SemiBold"/>
                <a:ea typeface="Inter SemiBold"/>
                <a:cs typeface="Inter SemiBold"/>
                <a:sym typeface="Inter SemiBold"/>
              </a:defRPr>
            </a:lvl5pPr>
            <a:lvl6pPr lvl="5">
              <a:spcBef>
                <a:spcPts val="0"/>
              </a:spcBef>
              <a:spcAft>
                <a:spcPts val="0"/>
              </a:spcAft>
              <a:buSzPts val="1000"/>
              <a:buFont typeface="Inter SemiBold"/>
              <a:buNone/>
              <a:defRPr sz="1000">
                <a:latin typeface="Inter SemiBold"/>
                <a:ea typeface="Inter SemiBold"/>
                <a:cs typeface="Inter SemiBold"/>
                <a:sym typeface="Inter SemiBold"/>
              </a:defRPr>
            </a:lvl6pPr>
            <a:lvl7pPr lvl="6">
              <a:spcBef>
                <a:spcPts val="0"/>
              </a:spcBef>
              <a:spcAft>
                <a:spcPts val="0"/>
              </a:spcAft>
              <a:buSzPts val="1000"/>
              <a:buFont typeface="Inter SemiBold"/>
              <a:buNone/>
              <a:defRPr sz="1000">
                <a:latin typeface="Inter SemiBold"/>
                <a:ea typeface="Inter SemiBold"/>
                <a:cs typeface="Inter SemiBold"/>
                <a:sym typeface="Inter SemiBold"/>
              </a:defRPr>
            </a:lvl7pPr>
            <a:lvl8pPr lvl="7">
              <a:spcBef>
                <a:spcPts val="0"/>
              </a:spcBef>
              <a:spcAft>
                <a:spcPts val="0"/>
              </a:spcAft>
              <a:buSzPts val="1000"/>
              <a:buFont typeface="Inter SemiBold"/>
              <a:buNone/>
              <a:defRPr sz="1000">
                <a:latin typeface="Inter SemiBold"/>
                <a:ea typeface="Inter SemiBold"/>
                <a:cs typeface="Inter SemiBold"/>
                <a:sym typeface="Inter SemiBold"/>
              </a:defRPr>
            </a:lvl8pPr>
            <a:lvl9pPr lvl="8">
              <a:spcBef>
                <a:spcPts val="0"/>
              </a:spcBef>
              <a:spcAft>
                <a:spcPts val="0"/>
              </a:spcAft>
              <a:buSzPts val="1000"/>
              <a:buFont typeface="Inter SemiBold"/>
              <a:buNone/>
              <a:defRPr sz="1000">
                <a:latin typeface="Inter SemiBold"/>
                <a:ea typeface="Inter SemiBold"/>
                <a:cs typeface="Inter SemiBold"/>
                <a:sym typeface="Inter SemiBold"/>
              </a:defRPr>
            </a:lvl9pPr>
          </a:lstStyle>
          <a:p/>
        </p:txBody>
      </p:sp>
      <p:sp>
        <p:nvSpPr>
          <p:cNvPr id="225" name="Google Shape;225;p11"/>
          <p:cNvSpPr txBox="1"/>
          <p:nvPr>
            <p:ph idx="8" type="subTitle"/>
          </p:nvPr>
        </p:nvSpPr>
        <p:spPr>
          <a:xfrm>
            <a:off x="6912288" y="3348375"/>
            <a:ext cx="1427100" cy="332700"/>
          </a:xfrm>
          <a:prstGeom prst="rect">
            <a:avLst/>
          </a:prstGeom>
        </p:spPr>
        <p:txBody>
          <a:bodyPr anchorCtr="0" anchor="b" bIns="91425" lIns="182875" spcFirstLastPara="1" rIns="91425" wrap="square" tIns="91425">
            <a:no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0"/>
              </a:spcBef>
              <a:spcAft>
                <a:spcPts val="0"/>
              </a:spcAft>
              <a:buSzPts val="1000"/>
              <a:buFont typeface="Inter SemiBold"/>
              <a:buNone/>
              <a:defRPr sz="1000">
                <a:latin typeface="Inter SemiBold"/>
                <a:ea typeface="Inter SemiBold"/>
                <a:cs typeface="Inter SemiBold"/>
                <a:sym typeface="Inter SemiBold"/>
              </a:defRPr>
            </a:lvl2pPr>
            <a:lvl3pPr lvl="2">
              <a:spcBef>
                <a:spcPts val="0"/>
              </a:spcBef>
              <a:spcAft>
                <a:spcPts val="0"/>
              </a:spcAft>
              <a:buSzPts val="1000"/>
              <a:buFont typeface="Inter SemiBold"/>
              <a:buNone/>
              <a:defRPr sz="1000">
                <a:latin typeface="Inter SemiBold"/>
                <a:ea typeface="Inter SemiBold"/>
                <a:cs typeface="Inter SemiBold"/>
                <a:sym typeface="Inter SemiBold"/>
              </a:defRPr>
            </a:lvl3pPr>
            <a:lvl4pPr lvl="3">
              <a:spcBef>
                <a:spcPts val="0"/>
              </a:spcBef>
              <a:spcAft>
                <a:spcPts val="0"/>
              </a:spcAft>
              <a:buSzPts val="1000"/>
              <a:buFont typeface="Inter SemiBold"/>
              <a:buNone/>
              <a:defRPr sz="1000">
                <a:latin typeface="Inter SemiBold"/>
                <a:ea typeface="Inter SemiBold"/>
                <a:cs typeface="Inter SemiBold"/>
                <a:sym typeface="Inter SemiBold"/>
              </a:defRPr>
            </a:lvl4pPr>
            <a:lvl5pPr lvl="4">
              <a:spcBef>
                <a:spcPts val="0"/>
              </a:spcBef>
              <a:spcAft>
                <a:spcPts val="0"/>
              </a:spcAft>
              <a:buSzPts val="1000"/>
              <a:buFont typeface="Inter SemiBold"/>
              <a:buNone/>
              <a:defRPr sz="1000">
                <a:latin typeface="Inter SemiBold"/>
                <a:ea typeface="Inter SemiBold"/>
                <a:cs typeface="Inter SemiBold"/>
                <a:sym typeface="Inter SemiBold"/>
              </a:defRPr>
            </a:lvl5pPr>
            <a:lvl6pPr lvl="5">
              <a:spcBef>
                <a:spcPts val="0"/>
              </a:spcBef>
              <a:spcAft>
                <a:spcPts val="0"/>
              </a:spcAft>
              <a:buSzPts val="1000"/>
              <a:buFont typeface="Inter SemiBold"/>
              <a:buNone/>
              <a:defRPr sz="1000">
                <a:latin typeface="Inter SemiBold"/>
                <a:ea typeface="Inter SemiBold"/>
                <a:cs typeface="Inter SemiBold"/>
                <a:sym typeface="Inter SemiBold"/>
              </a:defRPr>
            </a:lvl6pPr>
            <a:lvl7pPr lvl="6">
              <a:spcBef>
                <a:spcPts val="0"/>
              </a:spcBef>
              <a:spcAft>
                <a:spcPts val="0"/>
              </a:spcAft>
              <a:buSzPts val="1000"/>
              <a:buFont typeface="Inter SemiBold"/>
              <a:buNone/>
              <a:defRPr sz="1000">
                <a:latin typeface="Inter SemiBold"/>
                <a:ea typeface="Inter SemiBold"/>
                <a:cs typeface="Inter SemiBold"/>
                <a:sym typeface="Inter SemiBold"/>
              </a:defRPr>
            </a:lvl7pPr>
            <a:lvl8pPr lvl="7">
              <a:spcBef>
                <a:spcPts val="0"/>
              </a:spcBef>
              <a:spcAft>
                <a:spcPts val="0"/>
              </a:spcAft>
              <a:buSzPts val="1000"/>
              <a:buFont typeface="Inter SemiBold"/>
              <a:buNone/>
              <a:defRPr sz="1000">
                <a:latin typeface="Inter SemiBold"/>
                <a:ea typeface="Inter SemiBold"/>
                <a:cs typeface="Inter SemiBold"/>
                <a:sym typeface="Inter SemiBold"/>
              </a:defRPr>
            </a:lvl8pPr>
            <a:lvl9pPr lvl="8">
              <a:spcBef>
                <a:spcPts val="0"/>
              </a:spcBef>
              <a:spcAft>
                <a:spcPts val="0"/>
              </a:spcAft>
              <a:buSzPts val="1000"/>
              <a:buFont typeface="Inter SemiBold"/>
              <a:buNone/>
              <a:defRPr sz="1000">
                <a:latin typeface="Inter SemiBold"/>
                <a:ea typeface="Inter SemiBold"/>
                <a:cs typeface="Inter SemiBold"/>
                <a:sym typeface="Inter SemiBold"/>
              </a:defRPr>
            </a:lvl9pPr>
          </a:lstStyle>
          <a:p/>
        </p:txBody>
      </p:sp>
      <p:sp>
        <p:nvSpPr>
          <p:cNvPr id="226" name="Google Shape;226;p11"/>
          <p:cNvSpPr txBox="1"/>
          <p:nvPr>
            <p:ph idx="9" type="subTitle"/>
          </p:nvPr>
        </p:nvSpPr>
        <p:spPr>
          <a:xfrm>
            <a:off x="6912288" y="4016025"/>
            <a:ext cx="1427100" cy="332700"/>
          </a:xfrm>
          <a:prstGeom prst="rect">
            <a:avLst/>
          </a:prstGeom>
        </p:spPr>
        <p:txBody>
          <a:bodyPr anchorCtr="0" anchor="b" bIns="91425" lIns="182875" spcFirstLastPara="1" rIns="91425" wrap="square" tIns="91425">
            <a:no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0"/>
              </a:spcBef>
              <a:spcAft>
                <a:spcPts val="0"/>
              </a:spcAft>
              <a:buSzPts val="1000"/>
              <a:buFont typeface="Inter SemiBold"/>
              <a:buNone/>
              <a:defRPr sz="1000">
                <a:latin typeface="Inter SemiBold"/>
                <a:ea typeface="Inter SemiBold"/>
                <a:cs typeface="Inter SemiBold"/>
                <a:sym typeface="Inter SemiBold"/>
              </a:defRPr>
            </a:lvl2pPr>
            <a:lvl3pPr lvl="2">
              <a:spcBef>
                <a:spcPts val="0"/>
              </a:spcBef>
              <a:spcAft>
                <a:spcPts val="0"/>
              </a:spcAft>
              <a:buSzPts val="1000"/>
              <a:buFont typeface="Inter SemiBold"/>
              <a:buNone/>
              <a:defRPr sz="1000">
                <a:latin typeface="Inter SemiBold"/>
                <a:ea typeface="Inter SemiBold"/>
                <a:cs typeface="Inter SemiBold"/>
                <a:sym typeface="Inter SemiBold"/>
              </a:defRPr>
            </a:lvl3pPr>
            <a:lvl4pPr lvl="3">
              <a:spcBef>
                <a:spcPts val="0"/>
              </a:spcBef>
              <a:spcAft>
                <a:spcPts val="0"/>
              </a:spcAft>
              <a:buSzPts val="1000"/>
              <a:buFont typeface="Inter SemiBold"/>
              <a:buNone/>
              <a:defRPr sz="1000">
                <a:latin typeface="Inter SemiBold"/>
                <a:ea typeface="Inter SemiBold"/>
                <a:cs typeface="Inter SemiBold"/>
                <a:sym typeface="Inter SemiBold"/>
              </a:defRPr>
            </a:lvl4pPr>
            <a:lvl5pPr lvl="4">
              <a:spcBef>
                <a:spcPts val="0"/>
              </a:spcBef>
              <a:spcAft>
                <a:spcPts val="0"/>
              </a:spcAft>
              <a:buSzPts val="1000"/>
              <a:buFont typeface="Inter SemiBold"/>
              <a:buNone/>
              <a:defRPr sz="1000">
                <a:latin typeface="Inter SemiBold"/>
                <a:ea typeface="Inter SemiBold"/>
                <a:cs typeface="Inter SemiBold"/>
                <a:sym typeface="Inter SemiBold"/>
              </a:defRPr>
            </a:lvl5pPr>
            <a:lvl6pPr lvl="5">
              <a:spcBef>
                <a:spcPts val="0"/>
              </a:spcBef>
              <a:spcAft>
                <a:spcPts val="0"/>
              </a:spcAft>
              <a:buSzPts val="1000"/>
              <a:buFont typeface="Inter SemiBold"/>
              <a:buNone/>
              <a:defRPr sz="1000">
                <a:latin typeface="Inter SemiBold"/>
                <a:ea typeface="Inter SemiBold"/>
                <a:cs typeface="Inter SemiBold"/>
                <a:sym typeface="Inter SemiBold"/>
              </a:defRPr>
            </a:lvl6pPr>
            <a:lvl7pPr lvl="6">
              <a:spcBef>
                <a:spcPts val="0"/>
              </a:spcBef>
              <a:spcAft>
                <a:spcPts val="0"/>
              </a:spcAft>
              <a:buSzPts val="1000"/>
              <a:buFont typeface="Inter SemiBold"/>
              <a:buNone/>
              <a:defRPr sz="1000">
                <a:latin typeface="Inter SemiBold"/>
                <a:ea typeface="Inter SemiBold"/>
                <a:cs typeface="Inter SemiBold"/>
                <a:sym typeface="Inter SemiBold"/>
              </a:defRPr>
            </a:lvl7pPr>
            <a:lvl8pPr lvl="7">
              <a:spcBef>
                <a:spcPts val="0"/>
              </a:spcBef>
              <a:spcAft>
                <a:spcPts val="0"/>
              </a:spcAft>
              <a:buSzPts val="1000"/>
              <a:buFont typeface="Inter SemiBold"/>
              <a:buNone/>
              <a:defRPr sz="1000">
                <a:latin typeface="Inter SemiBold"/>
                <a:ea typeface="Inter SemiBold"/>
                <a:cs typeface="Inter SemiBold"/>
                <a:sym typeface="Inter SemiBold"/>
              </a:defRPr>
            </a:lvl8pPr>
            <a:lvl9pPr lvl="8">
              <a:spcBef>
                <a:spcPts val="0"/>
              </a:spcBef>
              <a:spcAft>
                <a:spcPts val="0"/>
              </a:spcAft>
              <a:buSzPts val="1000"/>
              <a:buFont typeface="Inter SemiBold"/>
              <a:buNone/>
              <a:defRPr sz="1000">
                <a:latin typeface="Inter SemiBold"/>
                <a:ea typeface="Inter SemiBold"/>
                <a:cs typeface="Inter SemiBold"/>
                <a:sym typeface="Inter SemiBold"/>
              </a:defRPr>
            </a:lvl9pPr>
          </a:lstStyle>
          <a:p/>
        </p:txBody>
      </p:sp>
      <p:sp>
        <p:nvSpPr>
          <p:cNvPr id="227" name="Google Shape;227;p11"/>
          <p:cNvSpPr txBox="1"/>
          <p:nvPr>
            <p:ph idx="13" type="title"/>
          </p:nvPr>
        </p:nvSpPr>
        <p:spPr>
          <a:xfrm>
            <a:off x="7583463" y="3680400"/>
            <a:ext cx="611100" cy="335100"/>
          </a:xfrm>
          <a:prstGeom prst="rect">
            <a:avLst/>
          </a:prstGeom>
        </p:spPr>
        <p:txBody>
          <a:bodyPr anchorCtr="0" anchor="ctr" bIns="91425" lIns="91425" spcFirstLastPara="1" rIns="91425" wrap="square" tIns="91425">
            <a:spAutoFit/>
          </a:bodyPr>
          <a:lstStyle>
            <a:lvl1pPr lvl="0"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1pPr>
            <a:lvl2pPr lvl="1"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2pPr>
            <a:lvl3pPr lvl="2"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3pPr>
            <a:lvl4pPr lvl="3"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4pPr>
            <a:lvl5pPr lvl="4"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5pPr>
            <a:lvl6pPr lvl="5"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6pPr>
            <a:lvl7pPr lvl="6"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7pPr>
            <a:lvl8pPr lvl="7"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8pPr>
            <a:lvl9pPr lvl="8"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9pPr>
          </a:lstStyle>
          <a:p/>
        </p:txBody>
      </p:sp>
      <p:sp>
        <p:nvSpPr>
          <p:cNvPr id="228" name="Google Shape;228;p11"/>
          <p:cNvSpPr txBox="1"/>
          <p:nvPr>
            <p:ph idx="14" type="title"/>
          </p:nvPr>
        </p:nvSpPr>
        <p:spPr>
          <a:xfrm>
            <a:off x="7583463" y="3012275"/>
            <a:ext cx="611100" cy="335100"/>
          </a:xfrm>
          <a:prstGeom prst="rect">
            <a:avLst/>
          </a:prstGeom>
        </p:spPr>
        <p:txBody>
          <a:bodyPr anchorCtr="0" anchor="ctr" bIns="91425" lIns="91425" spcFirstLastPara="1" rIns="91425" wrap="square" tIns="91425">
            <a:spAutoFit/>
          </a:bodyPr>
          <a:lstStyle>
            <a:lvl1pPr lvl="0"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1pPr>
            <a:lvl2pPr lvl="1"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2pPr>
            <a:lvl3pPr lvl="2"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3pPr>
            <a:lvl4pPr lvl="3"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4pPr>
            <a:lvl5pPr lvl="4"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5pPr>
            <a:lvl6pPr lvl="5"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6pPr>
            <a:lvl7pPr lvl="6"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7pPr>
            <a:lvl8pPr lvl="7"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8pPr>
            <a:lvl9pPr lvl="8"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9pPr>
          </a:lstStyle>
          <a:p/>
        </p:txBody>
      </p:sp>
      <p:sp>
        <p:nvSpPr>
          <p:cNvPr id="229" name="Google Shape;229;p11"/>
          <p:cNvSpPr txBox="1"/>
          <p:nvPr>
            <p:ph idx="15" type="title"/>
          </p:nvPr>
        </p:nvSpPr>
        <p:spPr>
          <a:xfrm>
            <a:off x="8535075" y="2677125"/>
            <a:ext cx="611100" cy="335100"/>
          </a:xfrm>
          <a:prstGeom prst="rect">
            <a:avLst/>
          </a:prstGeom>
        </p:spPr>
        <p:txBody>
          <a:bodyPr anchorCtr="0" anchor="ctr" bIns="91425" lIns="91425" spcFirstLastPara="1" rIns="91425" wrap="square" tIns="91425">
            <a:spAutoFit/>
          </a:bodyPr>
          <a:lstStyle>
            <a:lvl1pPr lvl="0" algn="r">
              <a:spcBef>
                <a:spcPts val="0"/>
              </a:spcBef>
              <a:spcAft>
                <a:spcPts val="0"/>
              </a:spcAft>
              <a:buClr>
                <a:schemeClr val="lt1"/>
              </a:buClr>
              <a:buSzPts val="800"/>
              <a:buFont typeface="Inter"/>
              <a:buChar char="●"/>
              <a:defRPr sz="800">
                <a:latin typeface="Inter"/>
                <a:ea typeface="Inter"/>
                <a:cs typeface="Inter"/>
                <a:sym typeface="Inter"/>
              </a:defRPr>
            </a:lvl1pPr>
            <a:lvl2pPr lvl="1" algn="r">
              <a:spcBef>
                <a:spcPts val="0"/>
              </a:spcBef>
              <a:spcAft>
                <a:spcPts val="0"/>
              </a:spcAft>
              <a:buClr>
                <a:schemeClr val="lt1"/>
              </a:buClr>
              <a:buSzPts val="800"/>
              <a:buFont typeface="Inter"/>
              <a:buChar char="○"/>
              <a:defRPr sz="800">
                <a:latin typeface="Inter"/>
                <a:ea typeface="Inter"/>
                <a:cs typeface="Inter"/>
                <a:sym typeface="Inter"/>
              </a:defRPr>
            </a:lvl2pPr>
            <a:lvl3pPr lvl="2" algn="r">
              <a:spcBef>
                <a:spcPts val="0"/>
              </a:spcBef>
              <a:spcAft>
                <a:spcPts val="0"/>
              </a:spcAft>
              <a:buClr>
                <a:schemeClr val="lt1"/>
              </a:buClr>
              <a:buSzPts val="800"/>
              <a:buFont typeface="Inter"/>
              <a:buChar char="■"/>
              <a:defRPr sz="800">
                <a:latin typeface="Inter"/>
                <a:ea typeface="Inter"/>
                <a:cs typeface="Inter"/>
                <a:sym typeface="Inter"/>
              </a:defRPr>
            </a:lvl3pPr>
            <a:lvl4pPr lvl="3" algn="r">
              <a:spcBef>
                <a:spcPts val="0"/>
              </a:spcBef>
              <a:spcAft>
                <a:spcPts val="0"/>
              </a:spcAft>
              <a:buClr>
                <a:schemeClr val="lt1"/>
              </a:buClr>
              <a:buSzPts val="800"/>
              <a:buFont typeface="Inter"/>
              <a:buChar char="●"/>
              <a:defRPr sz="800">
                <a:latin typeface="Inter"/>
                <a:ea typeface="Inter"/>
                <a:cs typeface="Inter"/>
                <a:sym typeface="Inter"/>
              </a:defRPr>
            </a:lvl4pPr>
            <a:lvl5pPr lvl="4" algn="r">
              <a:spcBef>
                <a:spcPts val="0"/>
              </a:spcBef>
              <a:spcAft>
                <a:spcPts val="0"/>
              </a:spcAft>
              <a:buClr>
                <a:schemeClr val="lt1"/>
              </a:buClr>
              <a:buSzPts val="800"/>
              <a:buFont typeface="Inter"/>
              <a:buChar char="○"/>
              <a:defRPr sz="800">
                <a:latin typeface="Inter"/>
                <a:ea typeface="Inter"/>
                <a:cs typeface="Inter"/>
                <a:sym typeface="Inter"/>
              </a:defRPr>
            </a:lvl5pPr>
            <a:lvl6pPr lvl="5" algn="r">
              <a:spcBef>
                <a:spcPts val="0"/>
              </a:spcBef>
              <a:spcAft>
                <a:spcPts val="0"/>
              </a:spcAft>
              <a:buClr>
                <a:schemeClr val="lt1"/>
              </a:buClr>
              <a:buSzPts val="800"/>
              <a:buFont typeface="Inter"/>
              <a:buChar char="■"/>
              <a:defRPr sz="800">
                <a:latin typeface="Inter"/>
                <a:ea typeface="Inter"/>
                <a:cs typeface="Inter"/>
                <a:sym typeface="Inter"/>
              </a:defRPr>
            </a:lvl6pPr>
            <a:lvl7pPr lvl="6" algn="r">
              <a:spcBef>
                <a:spcPts val="0"/>
              </a:spcBef>
              <a:spcAft>
                <a:spcPts val="0"/>
              </a:spcAft>
              <a:buClr>
                <a:schemeClr val="lt1"/>
              </a:buClr>
              <a:buSzPts val="800"/>
              <a:buFont typeface="Inter"/>
              <a:buChar char="●"/>
              <a:defRPr sz="800">
                <a:latin typeface="Inter"/>
                <a:ea typeface="Inter"/>
                <a:cs typeface="Inter"/>
                <a:sym typeface="Inter"/>
              </a:defRPr>
            </a:lvl7pPr>
            <a:lvl8pPr lvl="7" algn="r">
              <a:spcBef>
                <a:spcPts val="0"/>
              </a:spcBef>
              <a:spcAft>
                <a:spcPts val="0"/>
              </a:spcAft>
              <a:buClr>
                <a:schemeClr val="lt1"/>
              </a:buClr>
              <a:buSzPts val="800"/>
              <a:buFont typeface="Inter"/>
              <a:buChar char="○"/>
              <a:defRPr sz="800">
                <a:latin typeface="Inter"/>
                <a:ea typeface="Inter"/>
                <a:cs typeface="Inter"/>
                <a:sym typeface="Inter"/>
              </a:defRPr>
            </a:lvl8pPr>
            <a:lvl9pPr lvl="8" algn="r">
              <a:spcBef>
                <a:spcPts val="0"/>
              </a:spcBef>
              <a:spcAft>
                <a:spcPts val="0"/>
              </a:spcAft>
              <a:buClr>
                <a:schemeClr val="lt1"/>
              </a:buClr>
              <a:buSzPts val="800"/>
              <a:buFont typeface="Inter"/>
              <a:buChar char="■"/>
              <a:defRPr sz="800">
                <a:latin typeface="Inter"/>
                <a:ea typeface="Inter"/>
                <a:cs typeface="Inter"/>
                <a:sym typeface="Inter"/>
              </a:defRPr>
            </a:lvl9pPr>
          </a:lstStyle>
          <a:p/>
        </p:txBody>
      </p:sp>
      <p:sp>
        <p:nvSpPr>
          <p:cNvPr id="230" name="Google Shape;230;p11"/>
          <p:cNvSpPr txBox="1"/>
          <p:nvPr>
            <p:ph idx="16" type="title"/>
          </p:nvPr>
        </p:nvSpPr>
        <p:spPr>
          <a:xfrm>
            <a:off x="8535075" y="3348325"/>
            <a:ext cx="611100" cy="335100"/>
          </a:xfrm>
          <a:prstGeom prst="rect">
            <a:avLst/>
          </a:prstGeom>
        </p:spPr>
        <p:txBody>
          <a:bodyPr anchorCtr="0" anchor="ctr" bIns="91425" lIns="91425" spcFirstLastPara="1" rIns="91425" wrap="square" tIns="91425">
            <a:spAutoFit/>
          </a:bodyPr>
          <a:lstStyle>
            <a:lvl1pPr lvl="0" algn="r">
              <a:spcBef>
                <a:spcPts val="0"/>
              </a:spcBef>
              <a:spcAft>
                <a:spcPts val="0"/>
              </a:spcAft>
              <a:buClr>
                <a:schemeClr val="lt1"/>
              </a:buClr>
              <a:buSzPts val="800"/>
              <a:buFont typeface="Inter"/>
              <a:buChar char="●"/>
              <a:defRPr sz="800">
                <a:latin typeface="Inter"/>
                <a:ea typeface="Inter"/>
                <a:cs typeface="Inter"/>
                <a:sym typeface="Inter"/>
              </a:defRPr>
            </a:lvl1pPr>
            <a:lvl2pPr lvl="1" algn="r">
              <a:spcBef>
                <a:spcPts val="0"/>
              </a:spcBef>
              <a:spcAft>
                <a:spcPts val="0"/>
              </a:spcAft>
              <a:buClr>
                <a:schemeClr val="lt1"/>
              </a:buClr>
              <a:buSzPts val="800"/>
              <a:buFont typeface="Inter"/>
              <a:buChar char="○"/>
              <a:defRPr sz="800">
                <a:latin typeface="Inter"/>
                <a:ea typeface="Inter"/>
                <a:cs typeface="Inter"/>
                <a:sym typeface="Inter"/>
              </a:defRPr>
            </a:lvl2pPr>
            <a:lvl3pPr lvl="2" algn="r">
              <a:spcBef>
                <a:spcPts val="0"/>
              </a:spcBef>
              <a:spcAft>
                <a:spcPts val="0"/>
              </a:spcAft>
              <a:buClr>
                <a:schemeClr val="lt1"/>
              </a:buClr>
              <a:buSzPts val="800"/>
              <a:buFont typeface="Inter"/>
              <a:buChar char="■"/>
              <a:defRPr sz="800">
                <a:latin typeface="Inter"/>
                <a:ea typeface="Inter"/>
                <a:cs typeface="Inter"/>
                <a:sym typeface="Inter"/>
              </a:defRPr>
            </a:lvl3pPr>
            <a:lvl4pPr lvl="3" algn="r">
              <a:spcBef>
                <a:spcPts val="0"/>
              </a:spcBef>
              <a:spcAft>
                <a:spcPts val="0"/>
              </a:spcAft>
              <a:buClr>
                <a:schemeClr val="lt1"/>
              </a:buClr>
              <a:buSzPts val="800"/>
              <a:buFont typeface="Inter"/>
              <a:buChar char="●"/>
              <a:defRPr sz="800">
                <a:latin typeface="Inter"/>
                <a:ea typeface="Inter"/>
                <a:cs typeface="Inter"/>
                <a:sym typeface="Inter"/>
              </a:defRPr>
            </a:lvl4pPr>
            <a:lvl5pPr lvl="4" algn="r">
              <a:spcBef>
                <a:spcPts val="0"/>
              </a:spcBef>
              <a:spcAft>
                <a:spcPts val="0"/>
              </a:spcAft>
              <a:buClr>
                <a:schemeClr val="lt1"/>
              </a:buClr>
              <a:buSzPts val="800"/>
              <a:buFont typeface="Inter"/>
              <a:buChar char="○"/>
              <a:defRPr sz="800">
                <a:latin typeface="Inter"/>
                <a:ea typeface="Inter"/>
                <a:cs typeface="Inter"/>
                <a:sym typeface="Inter"/>
              </a:defRPr>
            </a:lvl5pPr>
            <a:lvl6pPr lvl="5" algn="r">
              <a:spcBef>
                <a:spcPts val="0"/>
              </a:spcBef>
              <a:spcAft>
                <a:spcPts val="0"/>
              </a:spcAft>
              <a:buClr>
                <a:schemeClr val="lt1"/>
              </a:buClr>
              <a:buSzPts val="800"/>
              <a:buFont typeface="Inter"/>
              <a:buChar char="■"/>
              <a:defRPr sz="800">
                <a:latin typeface="Inter"/>
                <a:ea typeface="Inter"/>
                <a:cs typeface="Inter"/>
                <a:sym typeface="Inter"/>
              </a:defRPr>
            </a:lvl6pPr>
            <a:lvl7pPr lvl="6" algn="r">
              <a:spcBef>
                <a:spcPts val="0"/>
              </a:spcBef>
              <a:spcAft>
                <a:spcPts val="0"/>
              </a:spcAft>
              <a:buClr>
                <a:schemeClr val="lt1"/>
              </a:buClr>
              <a:buSzPts val="800"/>
              <a:buFont typeface="Inter"/>
              <a:buChar char="●"/>
              <a:defRPr sz="800">
                <a:latin typeface="Inter"/>
                <a:ea typeface="Inter"/>
                <a:cs typeface="Inter"/>
                <a:sym typeface="Inter"/>
              </a:defRPr>
            </a:lvl7pPr>
            <a:lvl8pPr lvl="7" algn="r">
              <a:spcBef>
                <a:spcPts val="0"/>
              </a:spcBef>
              <a:spcAft>
                <a:spcPts val="0"/>
              </a:spcAft>
              <a:buClr>
                <a:schemeClr val="lt1"/>
              </a:buClr>
              <a:buSzPts val="800"/>
              <a:buFont typeface="Inter"/>
              <a:buChar char="○"/>
              <a:defRPr sz="800">
                <a:latin typeface="Inter"/>
                <a:ea typeface="Inter"/>
                <a:cs typeface="Inter"/>
                <a:sym typeface="Inter"/>
              </a:defRPr>
            </a:lvl8pPr>
            <a:lvl9pPr lvl="8" algn="r">
              <a:spcBef>
                <a:spcPts val="0"/>
              </a:spcBef>
              <a:spcAft>
                <a:spcPts val="0"/>
              </a:spcAft>
              <a:buClr>
                <a:schemeClr val="lt1"/>
              </a:buClr>
              <a:buSzPts val="800"/>
              <a:buFont typeface="Inter"/>
              <a:buChar char="■"/>
              <a:defRPr sz="800">
                <a:latin typeface="Inter"/>
                <a:ea typeface="Inter"/>
                <a:cs typeface="Inter"/>
                <a:sym typeface="Inter"/>
              </a:defRPr>
            </a:lvl9pPr>
          </a:lstStyle>
          <a:p/>
        </p:txBody>
      </p:sp>
      <p:sp>
        <p:nvSpPr>
          <p:cNvPr id="231" name="Google Shape;231;p11"/>
          <p:cNvSpPr txBox="1"/>
          <p:nvPr>
            <p:ph idx="17" type="title"/>
          </p:nvPr>
        </p:nvSpPr>
        <p:spPr>
          <a:xfrm>
            <a:off x="8535075" y="4013325"/>
            <a:ext cx="611100" cy="335100"/>
          </a:xfrm>
          <a:prstGeom prst="rect">
            <a:avLst/>
          </a:prstGeom>
        </p:spPr>
        <p:txBody>
          <a:bodyPr anchorCtr="0" anchor="ctr" bIns="91425" lIns="91425" spcFirstLastPara="1" rIns="91425" wrap="square" tIns="91425">
            <a:spAutoFit/>
          </a:bodyPr>
          <a:lstStyle>
            <a:lvl1pPr lvl="0" algn="r">
              <a:spcBef>
                <a:spcPts val="0"/>
              </a:spcBef>
              <a:spcAft>
                <a:spcPts val="0"/>
              </a:spcAft>
              <a:buClr>
                <a:schemeClr val="lt1"/>
              </a:buClr>
              <a:buSzPts val="800"/>
              <a:buFont typeface="Inter"/>
              <a:buChar char="●"/>
              <a:defRPr sz="800">
                <a:latin typeface="Inter"/>
                <a:ea typeface="Inter"/>
                <a:cs typeface="Inter"/>
                <a:sym typeface="Inter"/>
              </a:defRPr>
            </a:lvl1pPr>
            <a:lvl2pPr lvl="1" algn="r">
              <a:spcBef>
                <a:spcPts val="0"/>
              </a:spcBef>
              <a:spcAft>
                <a:spcPts val="0"/>
              </a:spcAft>
              <a:buClr>
                <a:schemeClr val="lt1"/>
              </a:buClr>
              <a:buSzPts val="800"/>
              <a:buFont typeface="Inter"/>
              <a:buChar char="○"/>
              <a:defRPr sz="800">
                <a:latin typeface="Inter"/>
                <a:ea typeface="Inter"/>
                <a:cs typeface="Inter"/>
                <a:sym typeface="Inter"/>
              </a:defRPr>
            </a:lvl2pPr>
            <a:lvl3pPr lvl="2" algn="r">
              <a:spcBef>
                <a:spcPts val="0"/>
              </a:spcBef>
              <a:spcAft>
                <a:spcPts val="0"/>
              </a:spcAft>
              <a:buClr>
                <a:schemeClr val="lt1"/>
              </a:buClr>
              <a:buSzPts val="800"/>
              <a:buFont typeface="Inter"/>
              <a:buChar char="■"/>
              <a:defRPr sz="800">
                <a:latin typeface="Inter"/>
                <a:ea typeface="Inter"/>
                <a:cs typeface="Inter"/>
                <a:sym typeface="Inter"/>
              </a:defRPr>
            </a:lvl3pPr>
            <a:lvl4pPr lvl="3" algn="r">
              <a:spcBef>
                <a:spcPts val="0"/>
              </a:spcBef>
              <a:spcAft>
                <a:spcPts val="0"/>
              </a:spcAft>
              <a:buClr>
                <a:schemeClr val="lt1"/>
              </a:buClr>
              <a:buSzPts val="800"/>
              <a:buFont typeface="Inter"/>
              <a:buChar char="●"/>
              <a:defRPr sz="800">
                <a:latin typeface="Inter"/>
                <a:ea typeface="Inter"/>
                <a:cs typeface="Inter"/>
                <a:sym typeface="Inter"/>
              </a:defRPr>
            </a:lvl4pPr>
            <a:lvl5pPr lvl="4" algn="r">
              <a:spcBef>
                <a:spcPts val="0"/>
              </a:spcBef>
              <a:spcAft>
                <a:spcPts val="0"/>
              </a:spcAft>
              <a:buClr>
                <a:schemeClr val="lt1"/>
              </a:buClr>
              <a:buSzPts val="800"/>
              <a:buFont typeface="Inter"/>
              <a:buChar char="○"/>
              <a:defRPr sz="800">
                <a:latin typeface="Inter"/>
                <a:ea typeface="Inter"/>
                <a:cs typeface="Inter"/>
                <a:sym typeface="Inter"/>
              </a:defRPr>
            </a:lvl5pPr>
            <a:lvl6pPr lvl="5" algn="r">
              <a:spcBef>
                <a:spcPts val="0"/>
              </a:spcBef>
              <a:spcAft>
                <a:spcPts val="0"/>
              </a:spcAft>
              <a:buClr>
                <a:schemeClr val="lt1"/>
              </a:buClr>
              <a:buSzPts val="800"/>
              <a:buFont typeface="Inter"/>
              <a:buChar char="■"/>
              <a:defRPr sz="800">
                <a:latin typeface="Inter"/>
                <a:ea typeface="Inter"/>
                <a:cs typeface="Inter"/>
                <a:sym typeface="Inter"/>
              </a:defRPr>
            </a:lvl6pPr>
            <a:lvl7pPr lvl="6" algn="r">
              <a:spcBef>
                <a:spcPts val="0"/>
              </a:spcBef>
              <a:spcAft>
                <a:spcPts val="0"/>
              </a:spcAft>
              <a:buClr>
                <a:schemeClr val="lt1"/>
              </a:buClr>
              <a:buSzPts val="800"/>
              <a:buFont typeface="Inter"/>
              <a:buChar char="●"/>
              <a:defRPr sz="800">
                <a:latin typeface="Inter"/>
                <a:ea typeface="Inter"/>
                <a:cs typeface="Inter"/>
                <a:sym typeface="Inter"/>
              </a:defRPr>
            </a:lvl7pPr>
            <a:lvl8pPr lvl="7" algn="r">
              <a:spcBef>
                <a:spcPts val="0"/>
              </a:spcBef>
              <a:spcAft>
                <a:spcPts val="0"/>
              </a:spcAft>
              <a:buClr>
                <a:schemeClr val="lt1"/>
              </a:buClr>
              <a:buSzPts val="800"/>
              <a:buFont typeface="Inter"/>
              <a:buChar char="○"/>
              <a:defRPr sz="800">
                <a:latin typeface="Inter"/>
                <a:ea typeface="Inter"/>
                <a:cs typeface="Inter"/>
                <a:sym typeface="Inter"/>
              </a:defRPr>
            </a:lvl8pPr>
            <a:lvl9pPr lvl="8" algn="r">
              <a:spcBef>
                <a:spcPts val="0"/>
              </a:spcBef>
              <a:spcAft>
                <a:spcPts val="0"/>
              </a:spcAft>
              <a:buClr>
                <a:schemeClr val="lt1"/>
              </a:buClr>
              <a:buSzPts val="800"/>
              <a:buFont typeface="Inter"/>
              <a:buChar char="■"/>
              <a:defRPr sz="800">
                <a:latin typeface="Inter"/>
                <a:ea typeface="Inter"/>
                <a:cs typeface="Inter"/>
                <a:sym typeface="Inter"/>
              </a:defRPr>
            </a:lvl9pPr>
          </a:lstStyle>
          <a:p/>
        </p:txBody>
      </p:sp>
      <p:sp>
        <p:nvSpPr>
          <p:cNvPr id="232" name="Google Shape;232;p11"/>
          <p:cNvSpPr txBox="1"/>
          <p:nvPr>
            <p:ph idx="18" type="title"/>
          </p:nvPr>
        </p:nvSpPr>
        <p:spPr>
          <a:xfrm>
            <a:off x="5349963" y="4348475"/>
            <a:ext cx="611100" cy="335100"/>
          </a:xfrm>
          <a:prstGeom prst="rect">
            <a:avLst/>
          </a:prstGeom>
        </p:spPr>
        <p:txBody>
          <a:bodyPr anchorCtr="0" anchor="ctr" bIns="91425" lIns="91425" spcFirstLastPara="1" rIns="91425" wrap="square" tIns="91425">
            <a:spAutoFit/>
          </a:bodyPr>
          <a:lstStyle>
            <a:lvl1pPr lvl="0"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1pPr>
            <a:lvl2pPr lvl="1"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2pPr>
            <a:lvl3pPr lvl="2"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3pPr>
            <a:lvl4pPr lvl="3"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4pPr>
            <a:lvl5pPr lvl="4"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5pPr>
            <a:lvl6pPr lvl="5"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6pPr>
            <a:lvl7pPr lvl="6"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7pPr>
            <a:lvl8pPr lvl="7"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8pPr>
            <a:lvl9pPr lvl="8"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9pPr>
          </a:lstStyle>
          <a:p/>
        </p:txBody>
      </p:sp>
      <p:sp>
        <p:nvSpPr>
          <p:cNvPr id="233" name="Google Shape;233;p11"/>
          <p:cNvSpPr txBox="1"/>
          <p:nvPr>
            <p:ph idx="19" type="subTitle"/>
          </p:nvPr>
        </p:nvSpPr>
        <p:spPr>
          <a:xfrm>
            <a:off x="4678788" y="2678875"/>
            <a:ext cx="1427100" cy="332700"/>
          </a:xfrm>
          <a:prstGeom prst="rect">
            <a:avLst/>
          </a:prstGeom>
        </p:spPr>
        <p:txBody>
          <a:bodyPr anchorCtr="0" anchor="b" bIns="91425" lIns="182875" spcFirstLastPara="1" rIns="91425" wrap="square" tIns="91425">
            <a:no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0"/>
              </a:spcBef>
              <a:spcAft>
                <a:spcPts val="0"/>
              </a:spcAft>
              <a:buSzPts val="1000"/>
              <a:buFont typeface="Inter SemiBold"/>
              <a:buNone/>
              <a:defRPr sz="1000">
                <a:latin typeface="Inter SemiBold"/>
                <a:ea typeface="Inter SemiBold"/>
                <a:cs typeface="Inter SemiBold"/>
                <a:sym typeface="Inter SemiBold"/>
              </a:defRPr>
            </a:lvl2pPr>
            <a:lvl3pPr lvl="2">
              <a:spcBef>
                <a:spcPts val="0"/>
              </a:spcBef>
              <a:spcAft>
                <a:spcPts val="0"/>
              </a:spcAft>
              <a:buSzPts val="1000"/>
              <a:buFont typeface="Inter SemiBold"/>
              <a:buNone/>
              <a:defRPr sz="1000">
                <a:latin typeface="Inter SemiBold"/>
                <a:ea typeface="Inter SemiBold"/>
                <a:cs typeface="Inter SemiBold"/>
                <a:sym typeface="Inter SemiBold"/>
              </a:defRPr>
            </a:lvl3pPr>
            <a:lvl4pPr lvl="3">
              <a:spcBef>
                <a:spcPts val="0"/>
              </a:spcBef>
              <a:spcAft>
                <a:spcPts val="0"/>
              </a:spcAft>
              <a:buSzPts val="1000"/>
              <a:buFont typeface="Inter SemiBold"/>
              <a:buNone/>
              <a:defRPr sz="1000">
                <a:latin typeface="Inter SemiBold"/>
                <a:ea typeface="Inter SemiBold"/>
                <a:cs typeface="Inter SemiBold"/>
                <a:sym typeface="Inter SemiBold"/>
              </a:defRPr>
            </a:lvl4pPr>
            <a:lvl5pPr lvl="4">
              <a:spcBef>
                <a:spcPts val="0"/>
              </a:spcBef>
              <a:spcAft>
                <a:spcPts val="0"/>
              </a:spcAft>
              <a:buSzPts val="1000"/>
              <a:buFont typeface="Inter SemiBold"/>
              <a:buNone/>
              <a:defRPr sz="1000">
                <a:latin typeface="Inter SemiBold"/>
                <a:ea typeface="Inter SemiBold"/>
                <a:cs typeface="Inter SemiBold"/>
                <a:sym typeface="Inter SemiBold"/>
              </a:defRPr>
            </a:lvl5pPr>
            <a:lvl6pPr lvl="5">
              <a:spcBef>
                <a:spcPts val="0"/>
              </a:spcBef>
              <a:spcAft>
                <a:spcPts val="0"/>
              </a:spcAft>
              <a:buSzPts val="1000"/>
              <a:buFont typeface="Inter SemiBold"/>
              <a:buNone/>
              <a:defRPr sz="1000">
                <a:latin typeface="Inter SemiBold"/>
                <a:ea typeface="Inter SemiBold"/>
                <a:cs typeface="Inter SemiBold"/>
                <a:sym typeface="Inter SemiBold"/>
              </a:defRPr>
            </a:lvl6pPr>
            <a:lvl7pPr lvl="6">
              <a:spcBef>
                <a:spcPts val="0"/>
              </a:spcBef>
              <a:spcAft>
                <a:spcPts val="0"/>
              </a:spcAft>
              <a:buSzPts val="1000"/>
              <a:buFont typeface="Inter SemiBold"/>
              <a:buNone/>
              <a:defRPr sz="1000">
                <a:latin typeface="Inter SemiBold"/>
                <a:ea typeface="Inter SemiBold"/>
                <a:cs typeface="Inter SemiBold"/>
                <a:sym typeface="Inter SemiBold"/>
              </a:defRPr>
            </a:lvl7pPr>
            <a:lvl8pPr lvl="7">
              <a:spcBef>
                <a:spcPts val="0"/>
              </a:spcBef>
              <a:spcAft>
                <a:spcPts val="0"/>
              </a:spcAft>
              <a:buSzPts val="1000"/>
              <a:buFont typeface="Inter SemiBold"/>
              <a:buNone/>
              <a:defRPr sz="1000">
                <a:latin typeface="Inter SemiBold"/>
                <a:ea typeface="Inter SemiBold"/>
                <a:cs typeface="Inter SemiBold"/>
                <a:sym typeface="Inter SemiBold"/>
              </a:defRPr>
            </a:lvl8pPr>
            <a:lvl9pPr lvl="8">
              <a:spcBef>
                <a:spcPts val="0"/>
              </a:spcBef>
              <a:spcAft>
                <a:spcPts val="0"/>
              </a:spcAft>
              <a:buSzPts val="1000"/>
              <a:buFont typeface="Inter SemiBold"/>
              <a:buNone/>
              <a:defRPr sz="1000">
                <a:latin typeface="Inter SemiBold"/>
                <a:ea typeface="Inter SemiBold"/>
                <a:cs typeface="Inter SemiBold"/>
                <a:sym typeface="Inter SemiBold"/>
              </a:defRPr>
            </a:lvl9pPr>
          </a:lstStyle>
          <a:p/>
        </p:txBody>
      </p:sp>
      <p:sp>
        <p:nvSpPr>
          <p:cNvPr id="234" name="Google Shape;234;p11"/>
          <p:cNvSpPr txBox="1"/>
          <p:nvPr>
            <p:ph idx="20" type="subTitle"/>
          </p:nvPr>
        </p:nvSpPr>
        <p:spPr>
          <a:xfrm>
            <a:off x="4678788" y="3348375"/>
            <a:ext cx="1427100" cy="332700"/>
          </a:xfrm>
          <a:prstGeom prst="rect">
            <a:avLst/>
          </a:prstGeom>
        </p:spPr>
        <p:txBody>
          <a:bodyPr anchorCtr="0" anchor="b" bIns="91425" lIns="182875" spcFirstLastPara="1" rIns="91425" wrap="square" tIns="91425">
            <a:no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0"/>
              </a:spcBef>
              <a:spcAft>
                <a:spcPts val="0"/>
              </a:spcAft>
              <a:buSzPts val="1000"/>
              <a:buFont typeface="Inter SemiBold"/>
              <a:buNone/>
              <a:defRPr sz="1000">
                <a:latin typeface="Inter SemiBold"/>
                <a:ea typeface="Inter SemiBold"/>
                <a:cs typeface="Inter SemiBold"/>
                <a:sym typeface="Inter SemiBold"/>
              </a:defRPr>
            </a:lvl2pPr>
            <a:lvl3pPr lvl="2">
              <a:spcBef>
                <a:spcPts val="0"/>
              </a:spcBef>
              <a:spcAft>
                <a:spcPts val="0"/>
              </a:spcAft>
              <a:buSzPts val="1000"/>
              <a:buFont typeface="Inter SemiBold"/>
              <a:buNone/>
              <a:defRPr sz="1000">
                <a:latin typeface="Inter SemiBold"/>
                <a:ea typeface="Inter SemiBold"/>
                <a:cs typeface="Inter SemiBold"/>
                <a:sym typeface="Inter SemiBold"/>
              </a:defRPr>
            </a:lvl3pPr>
            <a:lvl4pPr lvl="3">
              <a:spcBef>
                <a:spcPts val="0"/>
              </a:spcBef>
              <a:spcAft>
                <a:spcPts val="0"/>
              </a:spcAft>
              <a:buSzPts val="1000"/>
              <a:buFont typeface="Inter SemiBold"/>
              <a:buNone/>
              <a:defRPr sz="1000">
                <a:latin typeface="Inter SemiBold"/>
                <a:ea typeface="Inter SemiBold"/>
                <a:cs typeface="Inter SemiBold"/>
                <a:sym typeface="Inter SemiBold"/>
              </a:defRPr>
            </a:lvl4pPr>
            <a:lvl5pPr lvl="4">
              <a:spcBef>
                <a:spcPts val="0"/>
              </a:spcBef>
              <a:spcAft>
                <a:spcPts val="0"/>
              </a:spcAft>
              <a:buSzPts val="1000"/>
              <a:buFont typeface="Inter SemiBold"/>
              <a:buNone/>
              <a:defRPr sz="1000">
                <a:latin typeface="Inter SemiBold"/>
                <a:ea typeface="Inter SemiBold"/>
                <a:cs typeface="Inter SemiBold"/>
                <a:sym typeface="Inter SemiBold"/>
              </a:defRPr>
            </a:lvl5pPr>
            <a:lvl6pPr lvl="5">
              <a:spcBef>
                <a:spcPts val="0"/>
              </a:spcBef>
              <a:spcAft>
                <a:spcPts val="0"/>
              </a:spcAft>
              <a:buSzPts val="1000"/>
              <a:buFont typeface="Inter SemiBold"/>
              <a:buNone/>
              <a:defRPr sz="1000">
                <a:latin typeface="Inter SemiBold"/>
                <a:ea typeface="Inter SemiBold"/>
                <a:cs typeface="Inter SemiBold"/>
                <a:sym typeface="Inter SemiBold"/>
              </a:defRPr>
            </a:lvl6pPr>
            <a:lvl7pPr lvl="6">
              <a:spcBef>
                <a:spcPts val="0"/>
              </a:spcBef>
              <a:spcAft>
                <a:spcPts val="0"/>
              </a:spcAft>
              <a:buSzPts val="1000"/>
              <a:buFont typeface="Inter SemiBold"/>
              <a:buNone/>
              <a:defRPr sz="1000">
                <a:latin typeface="Inter SemiBold"/>
                <a:ea typeface="Inter SemiBold"/>
                <a:cs typeface="Inter SemiBold"/>
                <a:sym typeface="Inter SemiBold"/>
              </a:defRPr>
            </a:lvl7pPr>
            <a:lvl8pPr lvl="7">
              <a:spcBef>
                <a:spcPts val="0"/>
              </a:spcBef>
              <a:spcAft>
                <a:spcPts val="0"/>
              </a:spcAft>
              <a:buSzPts val="1000"/>
              <a:buFont typeface="Inter SemiBold"/>
              <a:buNone/>
              <a:defRPr sz="1000">
                <a:latin typeface="Inter SemiBold"/>
                <a:ea typeface="Inter SemiBold"/>
                <a:cs typeface="Inter SemiBold"/>
                <a:sym typeface="Inter SemiBold"/>
              </a:defRPr>
            </a:lvl8pPr>
            <a:lvl9pPr lvl="8">
              <a:spcBef>
                <a:spcPts val="0"/>
              </a:spcBef>
              <a:spcAft>
                <a:spcPts val="0"/>
              </a:spcAft>
              <a:buSzPts val="1000"/>
              <a:buFont typeface="Inter SemiBold"/>
              <a:buNone/>
              <a:defRPr sz="1000">
                <a:latin typeface="Inter SemiBold"/>
                <a:ea typeface="Inter SemiBold"/>
                <a:cs typeface="Inter SemiBold"/>
                <a:sym typeface="Inter SemiBold"/>
              </a:defRPr>
            </a:lvl9pPr>
          </a:lstStyle>
          <a:p/>
        </p:txBody>
      </p:sp>
      <p:sp>
        <p:nvSpPr>
          <p:cNvPr id="235" name="Google Shape;235;p11"/>
          <p:cNvSpPr txBox="1"/>
          <p:nvPr>
            <p:ph idx="21" type="subTitle"/>
          </p:nvPr>
        </p:nvSpPr>
        <p:spPr>
          <a:xfrm>
            <a:off x="4678788" y="4016025"/>
            <a:ext cx="1427100" cy="332700"/>
          </a:xfrm>
          <a:prstGeom prst="rect">
            <a:avLst/>
          </a:prstGeom>
        </p:spPr>
        <p:txBody>
          <a:bodyPr anchorCtr="0" anchor="b" bIns="91425" lIns="182875" spcFirstLastPara="1" rIns="91425" wrap="square" tIns="91425">
            <a:no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0"/>
              </a:spcBef>
              <a:spcAft>
                <a:spcPts val="0"/>
              </a:spcAft>
              <a:buSzPts val="1000"/>
              <a:buFont typeface="Inter SemiBold"/>
              <a:buNone/>
              <a:defRPr sz="1000">
                <a:latin typeface="Inter SemiBold"/>
                <a:ea typeface="Inter SemiBold"/>
                <a:cs typeface="Inter SemiBold"/>
                <a:sym typeface="Inter SemiBold"/>
              </a:defRPr>
            </a:lvl2pPr>
            <a:lvl3pPr lvl="2">
              <a:spcBef>
                <a:spcPts val="0"/>
              </a:spcBef>
              <a:spcAft>
                <a:spcPts val="0"/>
              </a:spcAft>
              <a:buSzPts val="1000"/>
              <a:buFont typeface="Inter SemiBold"/>
              <a:buNone/>
              <a:defRPr sz="1000">
                <a:latin typeface="Inter SemiBold"/>
                <a:ea typeface="Inter SemiBold"/>
                <a:cs typeface="Inter SemiBold"/>
                <a:sym typeface="Inter SemiBold"/>
              </a:defRPr>
            </a:lvl3pPr>
            <a:lvl4pPr lvl="3">
              <a:spcBef>
                <a:spcPts val="0"/>
              </a:spcBef>
              <a:spcAft>
                <a:spcPts val="0"/>
              </a:spcAft>
              <a:buSzPts val="1000"/>
              <a:buFont typeface="Inter SemiBold"/>
              <a:buNone/>
              <a:defRPr sz="1000">
                <a:latin typeface="Inter SemiBold"/>
                <a:ea typeface="Inter SemiBold"/>
                <a:cs typeface="Inter SemiBold"/>
                <a:sym typeface="Inter SemiBold"/>
              </a:defRPr>
            </a:lvl4pPr>
            <a:lvl5pPr lvl="4">
              <a:spcBef>
                <a:spcPts val="0"/>
              </a:spcBef>
              <a:spcAft>
                <a:spcPts val="0"/>
              </a:spcAft>
              <a:buSzPts val="1000"/>
              <a:buFont typeface="Inter SemiBold"/>
              <a:buNone/>
              <a:defRPr sz="1000">
                <a:latin typeface="Inter SemiBold"/>
                <a:ea typeface="Inter SemiBold"/>
                <a:cs typeface="Inter SemiBold"/>
                <a:sym typeface="Inter SemiBold"/>
              </a:defRPr>
            </a:lvl5pPr>
            <a:lvl6pPr lvl="5">
              <a:spcBef>
                <a:spcPts val="0"/>
              </a:spcBef>
              <a:spcAft>
                <a:spcPts val="0"/>
              </a:spcAft>
              <a:buSzPts val="1000"/>
              <a:buFont typeface="Inter SemiBold"/>
              <a:buNone/>
              <a:defRPr sz="1000">
                <a:latin typeface="Inter SemiBold"/>
                <a:ea typeface="Inter SemiBold"/>
                <a:cs typeface="Inter SemiBold"/>
                <a:sym typeface="Inter SemiBold"/>
              </a:defRPr>
            </a:lvl6pPr>
            <a:lvl7pPr lvl="6">
              <a:spcBef>
                <a:spcPts val="0"/>
              </a:spcBef>
              <a:spcAft>
                <a:spcPts val="0"/>
              </a:spcAft>
              <a:buSzPts val="1000"/>
              <a:buFont typeface="Inter SemiBold"/>
              <a:buNone/>
              <a:defRPr sz="1000">
                <a:latin typeface="Inter SemiBold"/>
                <a:ea typeface="Inter SemiBold"/>
                <a:cs typeface="Inter SemiBold"/>
                <a:sym typeface="Inter SemiBold"/>
              </a:defRPr>
            </a:lvl7pPr>
            <a:lvl8pPr lvl="7">
              <a:spcBef>
                <a:spcPts val="0"/>
              </a:spcBef>
              <a:spcAft>
                <a:spcPts val="0"/>
              </a:spcAft>
              <a:buSzPts val="1000"/>
              <a:buFont typeface="Inter SemiBold"/>
              <a:buNone/>
              <a:defRPr sz="1000">
                <a:latin typeface="Inter SemiBold"/>
                <a:ea typeface="Inter SemiBold"/>
                <a:cs typeface="Inter SemiBold"/>
                <a:sym typeface="Inter SemiBold"/>
              </a:defRPr>
            </a:lvl8pPr>
            <a:lvl9pPr lvl="8">
              <a:spcBef>
                <a:spcPts val="0"/>
              </a:spcBef>
              <a:spcAft>
                <a:spcPts val="0"/>
              </a:spcAft>
              <a:buSzPts val="1000"/>
              <a:buFont typeface="Inter SemiBold"/>
              <a:buNone/>
              <a:defRPr sz="1000">
                <a:latin typeface="Inter SemiBold"/>
                <a:ea typeface="Inter SemiBold"/>
                <a:cs typeface="Inter SemiBold"/>
                <a:sym typeface="Inter SemiBold"/>
              </a:defRPr>
            </a:lvl9pPr>
          </a:lstStyle>
          <a:p/>
        </p:txBody>
      </p:sp>
      <p:sp>
        <p:nvSpPr>
          <p:cNvPr id="236" name="Google Shape;236;p11"/>
          <p:cNvSpPr txBox="1"/>
          <p:nvPr>
            <p:ph idx="22" type="title"/>
          </p:nvPr>
        </p:nvSpPr>
        <p:spPr>
          <a:xfrm>
            <a:off x="5349963" y="3680400"/>
            <a:ext cx="611100" cy="335100"/>
          </a:xfrm>
          <a:prstGeom prst="rect">
            <a:avLst/>
          </a:prstGeom>
        </p:spPr>
        <p:txBody>
          <a:bodyPr anchorCtr="0" anchor="ctr" bIns="91425" lIns="91425" spcFirstLastPara="1" rIns="91425" wrap="square" tIns="91425">
            <a:spAutoFit/>
          </a:bodyPr>
          <a:lstStyle>
            <a:lvl1pPr lvl="0"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1pPr>
            <a:lvl2pPr lvl="1"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2pPr>
            <a:lvl3pPr lvl="2"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3pPr>
            <a:lvl4pPr lvl="3"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4pPr>
            <a:lvl5pPr lvl="4"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5pPr>
            <a:lvl6pPr lvl="5"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6pPr>
            <a:lvl7pPr lvl="6"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7pPr>
            <a:lvl8pPr lvl="7"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8pPr>
            <a:lvl9pPr lvl="8"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9pPr>
          </a:lstStyle>
          <a:p/>
        </p:txBody>
      </p:sp>
      <p:sp>
        <p:nvSpPr>
          <p:cNvPr id="237" name="Google Shape;237;p11"/>
          <p:cNvSpPr txBox="1"/>
          <p:nvPr>
            <p:ph idx="23" type="title"/>
          </p:nvPr>
        </p:nvSpPr>
        <p:spPr>
          <a:xfrm>
            <a:off x="5349963" y="3012275"/>
            <a:ext cx="611100" cy="335100"/>
          </a:xfrm>
          <a:prstGeom prst="rect">
            <a:avLst/>
          </a:prstGeom>
        </p:spPr>
        <p:txBody>
          <a:bodyPr anchorCtr="0" anchor="ctr" bIns="91425" lIns="91425" spcFirstLastPara="1" rIns="91425" wrap="square" tIns="91425">
            <a:spAutoFit/>
          </a:bodyPr>
          <a:lstStyle>
            <a:lvl1pPr lvl="0"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1pPr>
            <a:lvl2pPr lvl="1"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2pPr>
            <a:lvl3pPr lvl="2"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3pPr>
            <a:lvl4pPr lvl="3"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4pPr>
            <a:lvl5pPr lvl="4"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5pPr>
            <a:lvl6pPr lvl="5"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6pPr>
            <a:lvl7pPr lvl="6"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7pPr>
            <a:lvl8pPr lvl="7"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8pPr>
            <a:lvl9pPr lvl="8"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9pPr>
          </a:lstStyle>
          <a:p/>
        </p:txBody>
      </p:sp>
      <p:sp>
        <p:nvSpPr>
          <p:cNvPr id="238" name="Google Shape;238;p11"/>
          <p:cNvSpPr txBox="1"/>
          <p:nvPr>
            <p:ph idx="24" type="title"/>
          </p:nvPr>
        </p:nvSpPr>
        <p:spPr>
          <a:xfrm>
            <a:off x="3112275" y="4348475"/>
            <a:ext cx="611100" cy="335100"/>
          </a:xfrm>
          <a:prstGeom prst="rect">
            <a:avLst/>
          </a:prstGeom>
        </p:spPr>
        <p:txBody>
          <a:bodyPr anchorCtr="0" anchor="ctr" bIns="91425" lIns="91425" spcFirstLastPara="1" rIns="91425" wrap="square" tIns="91425">
            <a:spAutoFit/>
          </a:bodyPr>
          <a:lstStyle>
            <a:lvl1pPr lvl="0"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1pPr>
            <a:lvl2pPr lvl="1"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2pPr>
            <a:lvl3pPr lvl="2"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3pPr>
            <a:lvl4pPr lvl="3"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4pPr>
            <a:lvl5pPr lvl="4"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5pPr>
            <a:lvl6pPr lvl="5"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6pPr>
            <a:lvl7pPr lvl="6"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7pPr>
            <a:lvl8pPr lvl="7"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8pPr>
            <a:lvl9pPr lvl="8"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9pPr>
          </a:lstStyle>
          <a:p/>
        </p:txBody>
      </p:sp>
      <p:sp>
        <p:nvSpPr>
          <p:cNvPr id="239" name="Google Shape;239;p11"/>
          <p:cNvSpPr txBox="1"/>
          <p:nvPr>
            <p:ph idx="25" type="subTitle"/>
          </p:nvPr>
        </p:nvSpPr>
        <p:spPr>
          <a:xfrm>
            <a:off x="2441100" y="2678875"/>
            <a:ext cx="1427100" cy="332700"/>
          </a:xfrm>
          <a:prstGeom prst="rect">
            <a:avLst/>
          </a:prstGeom>
        </p:spPr>
        <p:txBody>
          <a:bodyPr anchorCtr="0" anchor="b" bIns="91425" lIns="182875" spcFirstLastPara="1" rIns="91425" wrap="square" tIns="91425">
            <a:no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0"/>
              </a:spcBef>
              <a:spcAft>
                <a:spcPts val="0"/>
              </a:spcAft>
              <a:buSzPts val="1000"/>
              <a:buFont typeface="Inter SemiBold"/>
              <a:buNone/>
              <a:defRPr sz="1000">
                <a:latin typeface="Inter SemiBold"/>
                <a:ea typeface="Inter SemiBold"/>
                <a:cs typeface="Inter SemiBold"/>
                <a:sym typeface="Inter SemiBold"/>
              </a:defRPr>
            </a:lvl2pPr>
            <a:lvl3pPr lvl="2">
              <a:spcBef>
                <a:spcPts val="0"/>
              </a:spcBef>
              <a:spcAft>
                <a:spcPts val="0"/>
              </a:spcAft>
              <a:buSzPts val="1000"/>
              <a:buFont typeface="Inter SemiBold"/>
              <a:buNone/>
              <a:defRPr sz="1000">
                <a:latin typeface="Inter SemiBold"/>
                <a:ea typeface="Inter SemiBold"/>
                <a:cs typeface="Inter SemiBold"/>
                <a:sym typeface="Inter SemiBold"/>
              </a:defRPr>
            </a:lvl3pPr>
            <a:lvl4pPr lvl="3">
              <a:spcBef>
                <a:spcPts val="0"/>
              </a:spcBef>
              <a:spcAft>
                <a:spcPts val="0"/>
              </a:spcAft>
              <a:buSzPts val="1000"/>
              <a:buFont typeface="Inter SemiBold"/>
              <a:buNone/>
              <a:defRPr sz="1000">
                <a:latin typeface="Inter SemiBold"/>
                <a:ea typeface="Inter SemiBold"/>
                <a:cs typeface="Inter SemiBold"/>
                <a:sym typeface="Inter SemiBold"/>
              </a:defRPr>
            </a:lvl4pPr>
            <a:lvl5pPr lvl="4">
              <a:spcBef>
                <a:spcPts val="0"/>
              </a:spcBef>
              <a:spcAft>
                <a:spcPts val="0"/>
              </a:spcAft>
              <a:buSzPts val="1000"/>
              <a:buFont typeface="Inter SemiBold"/>
              <a:buNone/>
              <a:defRPr sz="1000">
                <a:latin typeface="Inter SemiBold"/>
                <a:ea typeface="Inter SemiBold"/>
                <a:cs typeface="Inter SemiBold"/>
                <a:sym typeface="Inter SemiBold"/>
              </a:defRPr>
            </a:lvl5pPr>
            <a:lvl6pPr lvl="5">
              <a:spcBef>
                <a:spcPts val="0"/>
              </a:spcBef>
              <a:spcAft>
                <a:spcPts val="0"/>
              </a:spcAft>
              <a:buSzPts val="1000"/>
              <a:buFont typeface="Inter SemiBold"/>
              <a:buNone/>
              <a:defRPr sz="1000">
                <a:latin typeface="Inter SemiBold"/>
                <a:ea typeface="Inter SemiBold"/>
                <a:cs typeface="Inter SemiBold"/>
                <a:sym typeface="Inter SemiBold"/>
              </a:defRPr>
            </a:lvl6pPr>
            <a:lvl7pPr lvl="6">
              <a:spcBef>
                <a:spcPts val="0"/>
              </a:spcBef>
              <a:spcAft>
                <a:spcPts val="0"/>
              </a:spcAft>
              <a:buSzPts val="1000"/>
              <a:buFont typeface="Inter SemiBold"/>
              <a:buNone/>
              <a:defRPr sz="1000">
                <a:latin typeface="Inter SemiBold"/>
                <a:ea typeface="Inter SemiBold"/>
                <a:cs typeface="Inter SemiBold"/>
                <a:sym typeface="Inter SemiBold"/>
              </a:defRPr>
            </a:lvl7pPr>
            <a:lvl8pPr lvl="7">
              <a:spcBef>
                <a:spcPts val="0"/>
              </a:spcBef>
              <a:spcAft>
                <a:spcPts val="0"/>
              </a:spcAft>
              <a:buSzPts val="1000"/>
              <a:buFont typeface="Inter SemiBold"/>
              <a:buNone/>
              <a:defRPr sz="1000">
                <a:latin typeface="Inter SemiBold"/>
                <a:ea typeface="Inter SemiBold"/>
                <a:cs typeface="Inter SemiBold"/>
                <a:sym typeface="Inter SemiBold"/>
              </a:defRPr>
            </a:lvl8pPr>
            <a:lvl9pPr lvl="8">
              <a:spcBef>
                <a:spcPts val="0"/>
              </a:spcBef>
              <a:spcAft>
                <a:spcPts val="0"/>
              </a:spcAft>
              <a:buSzPts val="1000"/>
              <a:buFont typeface="Inter SemiBold"/>
              <a:buNone/>
              <a:defRPr sz="1000">
                <a:latin typeface="Inter SemiBold"/>
                <a:ea typeface="Inter SemiBold"/>
                <a:cs typeface="Inter SemiBold"/>
                <a:sym typeface="Inter SemiBold"/>
              </a:defRPr>
            </a:lvl9pPr>
          </a:lstStyle>
          <a:p/>
        </p:txBody>
      </p:sp>
      <p:sp>
        <p:nvSpPr>
          <p:cNvPr id="240" name="Google Shape;240;p11"/>
          <p:cNvSpPr txBox="1"/>
          <p:nvPr>
            <p:ph idx="26" type="subTitle"/>
          </p:nvPr>
        </p:nvSpPr>
        <p:spPr>
          <a:xfrm>
            <a:off x="2441100" y="3348375"/>
            <a:ext cx="1427100" cy="332700"/>
          </a:xfrm>
          <a:prstGeom prst="rect">
            <a:avLst/>
          </a:prstGeom>
        </p:spPr>
        <p:txBody>
          <a:bodyPr anchorCtr="0" anchor="b" bIns="91425" lIns="182875" spcFirstLastPara="1" rIns="91425" wrap="square" tIns="91425">
            <a:no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0"/>
              </a:spcBef>
              <a:spcAft>
                <a:spcPts val="0"/>
              </a:spcAft>
              <a:buSzPts val="1000"/>
              <a:buFont typeface="Inter SemiBold"/>
              <a:buNone/>
              <a:defRPr sz="1000">
                <a:latin typeface="Inter SemiBold"/>
                <a:ea typeface="Inter SemiBold"/>
                <a:cs typeface="Inter SemiBold"/>
                <a:sym typeface="Inter SemiBold"/>
              </a:defRPr>
            </a:lvl2pPr>
            <a:lvl3pPr lvl="2">
              <a:spcBef>
                <a:spcPts val="0"/>
              </a:spcBef>
              <a:spcAft>
                <a:spcPts val="0"/>
              </a:spcAft>
              <a:buSzPts val="1000"/>
              <a:buFont typeface="Inter SemiBold"/>
              <a:buNone/>
              <a:defRPr sz="1000">
                <a:latin typeface="Inter SemiBold"/>
                <a:ea typeface="Inter SemiBold"/>
                <a:cs typeface="Inter SemiBold"/>
                <a:sym typeface="Inter SemiBold"/>
              </a:defRPr>
            </a:lvl3pPr>
            <a:lvl4pPr lvl="3">
              <a:spcBef>
                <a:spcPts val="0"/>
              </a:spcBef>
              <a:spcAft>
                <a:spcPts val="0"/>
              </a:spcAft>
              <a:buSzPts val="1000"/>
              <a:buFont typeface="Inter SemiBold"/>
              <a:buNone/>
              <a:defRPr sz="1000">
                <a:latin typeface="Inter SemiBold"/>
                <a:ea typeface="Inter SemiBold"/>
                <a:cs typeface="Inter SemiBold"/>
                <a:sym typeface="Inter SemiBold"/>
              </a:defRPr>
            </a:lvl4pPr>
            <a:lvl5pPr lvl="4">
              <a:spcBef>
                <a:spcPts val="0"/>
              </a:spcBef>
              <a:spcAft>
                <a:spcPts val="0"/>
              </a:spcAft>
              <a:buSzPts val="1000"/>
              <a:buFont typeface="Inter SemiBold"/>
              <a:buNone/>
              <a:defRPr sz="1000">
                <a:latin typeface="Inter SemiBold"/>
                <a:ea typeface="Inter SemiBold"/>
                <a:cs typeface="Inter SemiBold"/>
                <a:sym typeface="Inter SemiBold"/>
              </a:defRPr>
            </a:lvl5pPr>
            <a:lvl6pPr lvl="5">
              <a:spcBef>
                <a:spcPts val="0"/>
              </a:spcBef>
              <a:spcAft>
                <a:spcPts val="0"/>
              </a:spcAft>
              <a:buSzPts val="1000"/>
              <a:buFont typeface="Inter SemiBold"/>
              <a:buNone/>
              <a:defRPr sz="1000">
                <a:latin typeface="Inter SemiBold"/>
                <a:ea typeface="Inter SemiBold"/>
                <a:cs typeface="Inter SemiBold"/>
                <a:sym typeface="Inter SemiBold"/>
              </a:defRPr>
            </a:lvl6pPr>
            <a:lvl7pPr lvl="6">
              <a:spcBef>
                <a:spcPts val="0"/>
              </a:spcBef>
              <a:spcAft>
                <a:spcPts val="0"/>
              </a:spcAft>
              <a:buSzPts val="1000"/>
              <a:buFont typeface="Inter SemiBold"/>
              <a:buNone/>
              <a:defRPr sz="1000">
                <a:latin typeface="Inter SemiBold"/>
                <a:ea typeface="Inter SemiBold"/>
                <a:cs typeface="Inter SemiBold"/>
                <a:sym typeface="Inter SemiBold"/>
              </a:defRPr>
            </a:lvl7pPr>
            <a:lvl8pPr lvl="7">
              <a:spcBef>
                <a:spcPts val="0"/>
              </a:spcBef>
              <a:spcAft>
                <a:spcPts val="0"/>
              </a:spcAft>
              <a:buSzPts val="1000"/>
              <a:buFont typeface="Inter SemiBold"/>
              <a:buNone/>
              <a:defRPr sz="1000">
                <a:latin typeface="Inter SemiBold"/>
                <a:ea typeface="Inter SemiBold"/>
                <a:cs typeface="Inter SemiBold"/>
                <a:sym typeface="Inter SemiBold"/>
              </a:defRPr>
            </a:lvl8pPr>
            <a:lvl9pPr lvl="8">
              <a:spcBef>
                <a:spcPts val="0"/>
              </a:spcBef>
              <a:spcAft>
                <a:spcPts val="0"/>
              </a:spcAft>
              <a:buSzPts val="1000"/>
              <a:buFont typeface="Inter SemiBold"/>
              <a:buNone/>
              <a:defRPr sz="1000">
                <a:latin typeface="Inter SemiBold"/>
                <a:ea typeface="Inter SemiBold"/>
                <a:cs typeface="Inter SemiBold"/>
                <a:sym typeface="Inter SemiBold"/>
              </a:defRPr>
            </a:lvl9pPr>
          </a:lstStyle>
          <a:p/>
        </p:txBody>
      </p:sp>
      <p:sp>
        <p:nvSpPr>
          <p:cNvPr id="241" name="Google Shape;241;p11"/>
          <p:cNvSpPr txBox="1"/>
          <p:nvPr>
            <p:ph idx="27" type="subTitle"/>
          </p:nvPr>
        </p:nvSpPr>
        <p:spPr>
          <a:xfrm>
            <a:off x="2441100" y="4016025"/>
            <a:ext cx="1427100" cy="332700"/>
          </a:xfrm>
          <a:prstGeom prst="rect">
            <a:avLst/>
          </a:prstGeom>
        </p:spPr>
        <p:txBody>
          <a:bodyPr anchorCtr="0" anchor="b" bIns="91425" lIns="182875" spcFirstLastPara="1" rIns="91425" wrap="square" tIns="91425">
            <a:no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0"/>
              </a:spcBef>
              <a:spcAft>
                <a:spcPts val="0"/>
              </a:spcAft>
              <a:buSzPts val="1000"/>
              <a:buFont typeface="Inter SemiBold"/>
              <a:buNone/>
              <a:defRPr sz="1000">
                <a:latin typeface="Inter SemiBold"/>
                <a:ea typeface="Inter SemiBold"/>
                <a:cs typeface="Inter SemiBold"/>
                <a:sym typeface="Inter SemiBold"/>
              </a:defRPr>
            </a:lvl2pPr>
            <a:lvl3pPr lvl="2">
              <a:spcBef>
                <a:spcPts val="0"/>
              </a:spcBef>
              <a:spcAft>
                <a:spcPts val="0"/>
              </a:spcAft>
              <a:buSzPts val="1000"/>
              <a:buFont typeface="Inter SemiBold"/>
              <a:buNone/>
              <a:defRPr sz="1000">
                <a:latin typeface="Inter SemiBold"/>
                <a:ea typeface="Inter SemiBold"/>
                <a:cs typeface="Inter SemiBold"/>
                <a:sym typeface="Inter SemiBold"/>
              </a:defRPr>
            </a:lvl3pPr>
            <a:lvl4pPr lvl="3">
              <a:spcBef>
                <a:spcPts val="0"/>
              </a:spcBef>
              <a:spcAft>
                <a:spcPts val="0"/>
              </a:spcAft>
              <a:buSzPts val="1000"/>
              <a:buFont typeface="Inter SemiBold"/>
              <a:buNone/>
              <a:defRPr sz="1000">
                <a:latin typeface="Inter SemiBold"/>
                <a:ea typeface="Inter SemiBold"/>
                <a:cs typeface="Inter SemiBold"/>
                <a:sym typeface="Inter SemiBold"/>
              </a:defRPr>
            </a:lvl4pPr>
            <a:lvl5pPr lvl="4">
              <a:spcBef>
                <a:spcPts val="0"/>
              </a:spcBef>
              <a:spcAft>
                <a:spcPts val="0"/>
              </a:spcAft>
              <a:buSzPts val="1000"/>
              <a:buFont typeface="Inter SemiBold"/>
              <a:buNone/>
              <a:defRPr sz="1000">
                <a:latin typeface="Inter SemiBold"/>
                <a:ea typeface="Inter SemiBold"/>
                <a:cs typeface="Inter SemiBold"/>
                <a:sym typeface="Inter SemiBold"/>
              </a:defRPr>
            </a:lvl5pPr>
            <a:lvl6pPr lvl="5">
              <a:spcBef>
                <a:spcPts val="0"/>
              </a:spcBef>
              <a:spcAft>
                <a:spcPts val="0"/>
              </a:spcAft>
              <a:buSzPts val="1000"/>
              <a:buFont typeface="Inter SemiBold"/>
              <a:buNone/>
              <a:defRPr sz="1000">
                <a:latin typeface="Inter SemiBold"/>
                <a:ea typeface="Inter SemiBold"/>
                <a:cs typeface="Inter SemiBold"/>
                <a:sym typeface="Inter SemiBold"/>
              </a:defRPr>
            </a:lvl6pPr>
            <a:lvl7pPr lvl="6">
              <a:spcBef>
                <a:spcPts val="0"/>
              </a:spcBef>
              <a:spcAft>
                <a:spcPts val="0"/>
              </a:spcAft>
              <a:buSzPts val="1000"/>
              <a:buFont typeface="Inter SemiBold"/>
              <a:buNone/>
              <a:defRPr sz="1000">
                <a:latin typeface="Inter SemiBold"/>
                <a:ea typeface="Inter SemiBold"/>
                <a:cs typeface="Inter SemiBold"/>
                <a:sym typeface="Inter SemiBold"/>
              </a:defRPr>
            </a:lvl7pPr>
            <a:lvl8pPr lvl="7">
              <a:spcBef>
                <a:spcPts val="0"/>
              </a:spcBef>
              <a:spcAft>
                <a:spcPts val="0"/>
              </a:spcAft>
              <a:buSzPts val="1000"/>
              <a:buFont typeface="Inter SemiBold"/>
              <a:buNone/>
              <a:defRPr sz="1000">
                <a:latin typeface="Inter SemiBold"/>
                <a:ea typeface="Inter SemiBold"/>
                <a:cs typeface="Inter SemiBold"/>
                <a:sym typeface="Inter SemiBold"/>
              </a:defRPr>
            </a:lvl8pPr>
            <a:lvl9pPr lvl="8">
              <a:spcBef>
                <a:spcPts val="0"/>
              </a:spcBef>
              <a:spcAft>
                <a:spcPts val="0"/>
              </a:spcAft>
              <a:buSzPts val="1000"/>
              <a:buFont typeface="Inter SemiBold"/>
              <a:buNone/>
              <a:defRPr sz="1000">
                <a:latin typeface="Inter SemiBold"/>
                <a:ea typeface="Inter SemiBold"/>
                <a:cs typeface="Inter SemiBold"/>
                <a:sym typeface="Inter SemiBold"/>
              </a:defRPr>
            </a:lvl9pPr>
          </a:lstStyle>
          <a:p/>
        </p:txBody>
      </p:sp>
      <p:sp>
        <p:nvSpPr>
          <p:cNvPr id="242" name="Google Shape;242;p11"/>
          <p:cNvSpPr txBox="1"/>
          <p:nvPr>
            <p:ph idx="28" type="title"/>
          </p:nvPr>
        </p:nvSpPr>
        <p:spPr>
          <a:xfrm>
            <a:off x="3112275" y="3680400"/>
            <a:ext cx="611100" cy="335100"/>
          </a:xfrm>
          <a:prstGeom prst="rect">
            <a:avLst/>
          </a:prstGeom>
        </p:spPr>
        <p:txBody>
          <a:bodyPr anchorCtr="0" anchor="ctr" bIns="91425" lIns="91425" spcFirstLastPara="1" rIns="91425" wrap="square" tIns="91425">
            <a:spAutoFit/>
          </a:bodyPr>
          <a:lstStyle>
            <a:lvl1pPr lvl="0"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1pPr>
            <a:lvl2pPr lvl="1"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2pPr>
            <a:lvl3pPr lvl="2"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3pPr>
            <a:lvl4pPr lvl="3"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4pPr>
            <a:lvl5pPr lvl="4"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5pPr>
            <a:lvl6pPr lvl="5"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6pPr>
            <a:lvl7pPr lvl="6"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7pPr>
            <a:lvl8pPr lvl="7"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8pPr>
            <a:lvl9pPr lvl="8"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9pPr>
          </a:lstStyle>
          <a:p/>
        </p:txBody>
      </p:sp>
      <p:sp>
        <p:nvSpPr>
          <p:cNvPr id="243" name="Google Shape;243;p11"/>
          <p:cNvSpPr txBox="1"/>
          <p:nvPr/>
        </p:nvSpPr>
        <p:spPr>
          <a:xfrm>
            <a:off x="5762125" y="3346325"/>
            <a:ext cx="611100" cy="335100"/>
          </a:xfrm>
          <a:prstGeom prst="rect">
            <a:avLst/>
          </a:prstGeom>
          <a:noFill/>
          <a:ln>
            <a:noFill/>
          </a:ln>
        </p:spPr>
        <p:txBody>
          <a:bodyPr anchorCtr="0" anchor="ctr" bIns="91425" lIns="91425" spcFirstLastPara="1" rIns="182875" wrap="square" tIns="91425">
            <a:noAutofit/>
          </a:bodyPr>
          <a:lstStyle/>
          <a:p>
            <a:pPr indent="0" lvl="0" marL="0" marR="0" rtl="0" algn="r">
              <a:lnSpc>
                <a:spcPct val="100000"/>
              </a:lnSpc>
              <a:spcBef>
                <a:spcPts val="0"/>
              </a:spcBef>
              <a:spcAft>
                <a:spcPts val="0"/>
              </a:spcAft>
              <a:buClr>
                <a:srgbClr val="000000"/>
              </a:buClr>
              <a:buSzPts val="1000"/>
              <a:buFont typeface="Arial"/>
              <a:buNone/>
            </a:pPr>
            <a:r>
              <a:rPr lang="en" sz="1000">
                <a:solidFill>
                  <a:schemeClr val="lt2"/>
                </a:solidFill>
                <a:latin typeface="Inter Medium"/>
                <a:ea typeface="Inter Medium"/>
                <a:cs typeface="Inter Medium"/>
                <a:sym typeface="Inter Medium"/>
              </a:rPr>
              <a:t>00%</a:t>
            </a:r>
            <a:endParaRPr sz="1000">
              <a:solidFill>
                <a:schemeClr val="lt2"/>
              </a:solidFill>
              <a:latin typeface="Inter Medium"/>
              <a:ea typeface="Inter Medium"/>
              <a:cs typeface="Inter Medium"/>
              <a:sym typeface="Inter Medium"/>
            </a:endParaRPr>
          </a:p>
        </p:txBody>
      </p:sp>
      <p:sp>
        <p:nvSpPr>
          <p:cNvPr id="244" name="Google Shape;244;p11"/>
          <p:cNvSpPr txBox="1"/>
          <p:nvPr>
            <p:ph idx="29"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245" name="Google Shape;245;p11"/>
          <p:cNvSpPr txBox="1"/>
          <p:nvPr>
            <p:ph idx="30"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246" name="Google Shape;246;p11"/>
          <p:cNvSpPr txBox="1"/>
          <p:nvPr>
            <p:ph idx="31"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cxnSp>
        <p:nvCxnSpPr>
          <p:cNvPr id="247" name="Google Shape;247;p11"/>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248" name="Google Shape;248;p11"/>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sp>
        <p:nvSpPr>
          <p:cNvPr id="249" name="Google Shape;249;p11"/>
          <p:cNvSpPr txBox="1"/>
          <p:nvPr>
            <p:ph idx="32" type="title"/>
          </p:nvPr>
        </p:nvSpPr>
        <p:spPr>
          <a:xfrm flipH="1">
            <a:off x="524150" y="334900"/>
            <a:ext cx="6248700" cy="5100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sp>
        <p:nvSpPr>
          <p:cNvPr id="250" name="Google Shape;250;p11"/>
          <p:cNvSpPr txBox="1"/>
          <p:nvPr>
            <p:ph idx="33" type="title"/>
          </p:nvPr>
        </p:nvSpPr>
        <p:spPr>
          <a:xfrm>
            <a:off x="3112275" y="3012275"/>
            <a:ext cx="611100" cy="335100"/>
          </a:xfrm>
          <a:prstGeom prst="rect">
            <a:avLst/>
          </a:prstGeom>
        </p:spPr>
        <p:txBody>
          <a:bodyPr anchorCtr="0" anchor="ctr" bIns="91425" lIns="91425" spcFirstLastPara="1" rIns="91425" wrap="square" tIns="91425">
            <a:spAutoFit/>
          </a:bodyPr>
          <a:lstStyle>
            <a:lvl1pPr lvl="0"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1pPr>
            <a:lvl2pPr lvl="1"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2pPr>
            <a:lvl3pPr lvl="2"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3pPr>
            <a:lvl4pPr lvl="3"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4pPr>
            <a:lvl5pPr lvl="4"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5pPr>
            <a:lvl6pPr lvl="5"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6pPr>
            <a:lvl7pPr lvl="6"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7pPr>
            <a:lvl8pPr lvl="7"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8pPr>
            <a:lvl9pPr lvl="8"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9pPr>
          </a:lstStyle>
          <a:p/>
        </p:txBody>
      </p:sp>
      <p:sp>
        <p:nvSpPr>
          <p:cNvPr id="251" name="Google Shape;251;p11"/>
          <p:cNvSpPr txBox="1"/>
          <p:nvPr>
            <p:ph idx="34" type="title"/>
          </p:nvPr>
        </p:nvSpPr>
        <p:spPr>
          <a:xfrm>
            <a:off x="4067600" y="2677125"/>
            <a:ext cx="611100" cy="335100"/>
          </a:xfrm>
          <a:prstGeom prst="rect">
            <a:avLst/>
          </a:prstGeom>
        </p:spPr>
        <p:txBody>
          <a:bodyPr anchorCtr="0" anchor="ctr" bIns="91425" lIns="91425" spcFirstLastPara="1" rIns="91425" wrap="square" tIns="91425">
            <a:spAutoFit/>
          </a:bodyPr>
          <a:lstStyle>
            <a:lvl1pPr lvl="0" algn="r">
              <a:spcBef>
                <a:spcPts val="0"/>
              </a:spcBef>
              <a:spcAft>
                <a:spcPts val="0"/>
              </a:spcAft>
              <a:buClr>
                <a:schemeClr val="lt1"/>
              </a:buClr>
              <a:buSzPts val="800"/>
              <a:buFont typeface="Inter"/>
              <a:buChar char="●"/>
              <a:defRPr sz="800">
                <a:latin typeface="Inter"/>
                <a:ea typeface="Inter"/>
                <a:cs typeface="Inter"/>
                <a:sym typeface="Inter"/>
              </a:defRPr>
            </a:lvl1pPr>
            <a:lvl2pPr lvl="1" algn="r">
              <a:spcBef>
                <a:spcPts val="0"/>
              </a:spcBef>
              <a:spcAft>
                <a:spcPts val="0"/>
              </a:spcAft>
              <a:buClr>
                <a:schemeClr val="lt1"/>
              </a:buClr>
              <a:buSzPts val="800"/>
              <a:buFont typeface="Inter"/>
              <a:buChar char="○"/>
              <a:defRPr sz="800">
                <a:latin typeface="Inter"/>
                <a:ea typeface="Inter"/>
                <a:cs typeface="Inter"/>
                <a:sym typeface="Inter"/>
              </a:defRPr>
            </a:lvl2pPr>
            <a:lvl3pPr lvl="2" algn="r">
              <a:spcBef>
                <a:spcPts val="0"/>
              </a:spcBef>
              <a:spcAft>
                <a:spcPts val="0"/>
              </a:spcAft>
              <a:buClr>
                <a:schemeClr val="lt1"/>
              </a:buClr>
              <a:buSzPts val="800"/>
              <a:buFont typeface="Inter"/>
              <a:buChar char="■"/>
              <a:defRPr sz="800">
                <a:latin typeface="Inter"/>
                <a:ea typeface="Inter"/>
                <a:cs typeface="Inter"/>
                <a:sym typeface="Inter"/>
              </a:defRPr>
            </a:lvl3pPr>
            <a:lvl4pPr lvl="3" algn="r">
              <a:spcBef>
                <a:spcPts val="0"/>
              </a:spcBef>
              <a:spcAft>
                <a:spcPts val="0"/>
              </a:spcAft>
              <a:buClr>
                <a:schemeClr val="lt1"/>
              </a:buClr>
              <a:buSzPts val="800"/>
              <a:buFont typeface="Inter"/>
              <a:buChar char="●"/>
              <a:defRPr sz="800">
                <a:latin typeface="Inter"/>
                <a:ea typeface="Inter"/>
                <a:cs typeface="Inter"/>
                <a:sym typeface="Inter"/>
              </a:defRPr>
            </a:lvl4pPr>
            <a:lvl5pPr lvl="4" algn="r">
              <a:spcBef>
                <a:spcPts val="0"/>
              </a:spcBef>
              <a:spcAft>
                <a:spcPts val="0"/>
              </a:spcAft>
              <a:buClr>
                <a:schemeClr val="lt1"/>
              </a:buClr>
              <a:buSzPts val="800"/>
              <a:buFont typeface="Inter"/>
              <a:buChar char="○"/>
              <a:defRPr sz="800">
                <a:latin typeface="Inter"/>
                <a:ea typeface="Inter"/>
                <a:cs typeface="Inter"/>
                <a:sym typeface="Inter"/>
              </a:defRPr>
            </a:lvl5pPr>
            <a:lvl6pPr lvl="5" algn="r">
              <a:spcBef>
                <a:spcPts val="0"/>
              </a:spcBef>
              <a:spcAft>
                <a:spcPts val="0"/>
              </a:spcAft>
              <a:buClr>
                <a:schemeClr val="lt1"/>
              </a:buClr>
              <a:buSzPts val="800"/>
              <a:buFont typeface="Inter"/>
              <a:buChar char="■"/>
              <a:defRPr sz="800">
                <a:latin typeface="Inter"/>
                <a:ea typeface="Inter"/>
                <a:cs typeface="Inter"/>
                <a:sym typeface="Inter"/>
              </a:defRPr>
            </a:lvl6pPr>
            <a:lvl7pPr lvl="6" algn="r">
              <a:spcBef>
                <a:spcPts val="0"/>
              </a:spcBef>
              <a:spcAft>
                <a:spcPts val="0"/>
              </a:spcAft>
              <a:buClr>
                <a:schemeClr val="lt1"/>
              </a:buClr>
              <a:buSzPts val="800"/>
              <a:buFont typeface="Inter"/>
              <a:buChar char="●"/>
              <a:defRPr sz="800">
                <a:latin typeface="Inter"/>
                <a:ea typeface="Inter"/>
                <a:cs typeface="Inter"/>
                <a:sym typeface="Inter"/>
              </a:defRPr>
            </a:lvl7pPr>
            <a:lvl8pPr lvl="7" algn="r">
              <a:spcBef>
                <a:spcPts val="0"/>
              </a:spcBef>
              <a:spcAft>
                <a:spcPts val="0"/>
              </a:spcAft>
              <a:buClr>
                <a:schemeClr val="lt1"/>
              </a:buClr>
              <a:buSzPts val="800"/>
              <a:buFont typeface="Inter"/>
              <a:buChar char="○"/>
              <a:defRPr sz="800">
                <a:latin typeface="Inter"/>
                <a:ea typeface="Inter"/>
                <a:cs typeface="Inter"/>
                <a:sym typeface="Inter"/>
              </a:defRPr>
            </a:lvl8pPr>
            <a:lvl9pPr lvl="8" algn="r">
              <a:spcBef>
                <a:spcPts val="0"/>
              </a:spcBef>
              <a:spcAft>
                <a:spcPts val="0"/>
              </a:spcAft>
              <a:buClr>
                <a:schemeClr val="lt1"/>
              </a:buClr>
              <a:buSzPts val="800"/>
              <a:buFont typeface="Inter"/>
              <a:buChar char="■"/>
              <a:defRPr sz="800">
                <a:latin typeface="Inter"/>
                <a:ea typeface="Inter"/>
                <a:cs typeface="Inter"/>
                <a:sym typeface="Inter"/>
              </a:defRPr>
            </a:lvl9pPr>
          </a:lstStyle>
          <a:p/>
        </p:txBody>
      </p:sp>
      <p:sp>
        <p:nvSpPr>
          <p:cNvPr id="252" name="Google Shape;252;p11"/>
          <p:cNvSpPr txBox="1"/>
          <p:nvPr>
            <p:ph idx="35" type="title"/>
          </p:nvPr>
        </p:nvSpPr>
        <p:spPr>
          <a:xfrm>
            <a:off x="4067600" y="3348325"/>
            <a:ext cx="611100" cy="335100"/>
          </a:xfrm>
          <a:prstGeom prst="rect">
            <a:avLst/>
          </a:prstGeom>
        </p:spPr>
        <p:txBody>
          <a:bodyPr anchorCtr="0" anchor="ctr" bIns="91425" lIns="91425" spcFirstLastPara="1" rIns="91425" wrap="square" tIns="91425">
            <a:spAutoFit/>
          </a:bodyPr>
          <a:lstStyle>
            <a:lvl1pPr lvl="0" algn="r">
              <a:spcBef>
                <a:spcPts val="0"/>
              </a:spcBef>
              <a:spcAft>
                <a:spcPts val="0"/>
              </a:spcAft>
              <a:buClr>
                <a:schemeClr val="lt1"/>
              </a:buClr>
              <a:buSzPts val="800"/>
              <a:buFont typeface="Inter"/>
              <a:buChar char="●"/>
              <a:defRPr sz="800">
                <a:latin typeface="Inter"/>
                <a:ea typeface="Inter"/>
                <a:cs typeface="Inter"/>
                <a:sym typeface="Inter"/>
              </a:defRPr>
            </a:lvl1pPr>
            <a:lvl2pPr lvl="1" algn="r">
              <a:spcBef>
                <a:spcPts val="0"/>
              </a:spcBef>
              <a:spcAft>
                <a:spcPts val="0"/>
              </a:spcAft>
              <a:buClr>
                <a:schemeClr val="lt1"/>
              </a:buClr>
              <a:buSzPts val="800"/>
              <a:buFont typeface="Inter"/>
              <a:buChar char="○"/>
              <a:defRPr sz="800">
                <a:latin typeface="Inter"/>
                <a:ea typeface="Inter"/>
                <a:cs typeface="Inter"/>
                <a:sym typeface="Inter"/>
              </a:defRPr>
            </a:lvl2pPr>
            <a:lvl3pPr lvl="2" algn="r">
              <a:spcBef>
                <a:spcPts val="0"/>
              </a:spcBef>
              <a:spcAft>
                <a:spcPts val="0"/>
              </a:spcAft>
              <a:buClr>
                <a:schemeClr val="lt1"/>
              </a:buClr>
              <a:buSzPts val="800"/>
              <a:buFont typeface="Inter"/>
              <a:buChar char="■"/>
              <a:defRPr sz="800">
                <a:latin typeface="Inter"/>
                <a:ea typeface="Inter"/>
                <a:cs typeface="Inter"/>
                <a:sym typeface="Inter"/>
              </a:defRPr>
            </a:lvl3pPr>
            <a:lvl4pPr lvl="3" algn="r">
              <a:spcBef>
                <a:spcPts val="0"/>
              </a:spcBef>
              <a:spcAft>
                <a:spcPts val="0"/>
              </a:spcAft>
              <a:buClr>
                <a:schemeClr val="lt1"/>
              </a:buClr>
              <a:buSzPts val="800"/>
              <a:buFont typeface="Inter"/>
              <a:buChar char="●"/>
              <a:defRPr sz="800">
                <a:latin typeface="Inter"/>
                <a:ea typeface="Inter"/>
                <a:cs typeface="Inter"/>
                <a:sym typeface="Inter"/>
              </a:defRPr>
            </a:lvl4pPr>
            <a:lvl5pPr lvl="4" algn="r">
              <a:spcBef>
                <a:spcPts val="0"/>
              </a:spcBef>
              <a:spcAft>
                <a:spcPts val="0"/>
              </a:spcAft>
              <a:buClr>
                <a:schemeClr val="lt1"/>
              </a:buClr>
              <a:buSzPts val="800"/>
              <a:buFont typeface="Inter"/>
              <a:buChar char="○"/>
              <a:defRPr sz="800">
                <a:latin typeface="Inter"/>
                <a:ea typeface="Inter"/>
                <a:cs typeface="Inter"/>
                <a:sym typeface="Inter"/>
              </a:defRPr>
            </a:lvl5pPr>
            <a:lvl6pPr lvl="5" algn="r">
              <a:spcBef>
                <a:spcPts val="0"/>
              </a:spcBef>
              <a:spcAft>
                <a:spcPts val="0"/>
              </a:spcAft>
              <a:buClr>
                <a:schemeClr val="lt1"/>
              </a:buClr>
              <a:buSzPts val="800"/>
              <a:buFont typeface="Inter"/>
              <a:buChar char="■"/>
              <a:defRPr sz="800">
                <a:latin typeface="Inter"/>
                <a:ea typeface="Inter"/>
                <a:cs typeface="Inter"/>
                <a:sym typeface="Inter"/>
              </a:defRPr>
            </a:lvl6pPr>
            <a:lvl7pPr lvl="6" algn="r">
              <a:spcBef>
                <a:spcPts val="0"/>
              </a:spcBef>
              <a:spcAft>
                <a:spcPts val="0"/>
              </a:spcAft>
              <a:buClr>
                <a:schemeClr val="lt1"/>
              </a:buClr>
              <a:buSzPts val="800"/>
              <a:buFont typeface="Inter"/>
              <a:buChar char="●"/>
              <a:defRPr sz="800">
                <a:latin typeface="Inter"/>
                <a:ea typeface="Inter"/>
                <a:cs typeface="Inter"/>
                <a:sym typeface="Inter"/>
              </a:defRPr>
            </a:lvl7pPr>
            <a:lvl8pPr lvl="7" algn="r">
              <a:spcBef>
                <a:spcPts val="0"/>
              </a:spcBef>
              <a:spcAft>
                <a:spcPts val="0"/>
              </a:spcAft>
              <a:buClr>
                <a:schemeClr val="lt1"/>
              </a:buClr>
              <a:buSzPts val="800"/>
              <a:buFont typeface="Inter"/>
              <a:buChar char="○"/>
              <a:defRPr sz="800">
                <a:latin typeface="Inter"/>
                <a:ea typeface="Inter"/>
                <a:cs typeface="Inter"/>
                <a:sym typeface="Inter"/>
              </a:defRPr>
            </a:lvl8pPr>
            <a:lvl9pPr lvl="8" algn="r">
              <a:spcBef>
                <a:spcPts val="0"/>
              </a:spcBef>
              <a:spcAft>
                <a:spcPts val="0"/>
              </a:spcAft>
              <a:buClr>
                <a:schemeClr val="lt1"/>
              </a:buClr>
              <a:buSzPts val="800"/>
              <a:buFont typeface="Inter"/>
              <a:buChar char="■"/>
              <a:defRPr sz="800">
                <a:latin typeface="Inter"/>
                <a:ea typeface="Inter"/>
                <a:cs typeface="Inter"/>
                <a:sym typeface="Inter"/>
              </a:defRPr>
            </a:lvl9pPr>
          </a:lstStyle>
          <a:p/>
        </p:txBody>
      </p:sp>
      <p:sp>
        <p:nvSpPr>
          <p:cNvPr id="253" name="Google Shape;253;p11"/>
          <p:cNvSpPr txBox="1"/>
          <p:nvPr>
            <p:ph idx="36" type="title"/>
          </p:nvPr>
        </p:nvSpPr>
        <p:spPr>
          <a:xfrm>
            <a:off x="4067600" y="4013325"/>
            <a:ext cx="611100" cy="335100"/>
          </a:xfrm>
          <a:prstGeom prst="rect">
            <a:avLst/>
          </a:prstGeom>
        </p:spPr>
        <p:txBody>
          <a:bodyPr anchorCtr="0" anchor="ctr" bIns="91425" lIns="91425" spcFirstLastPara="1" rIns="91425" wrap="square" tIns="91425">
            <a:spAutoFit/>
          </a:bodyPr>
          <a:lstStyle>
            <a:lvl1pPr lvl="0" algn="r">
              <a:spcBef>
                <a:spcPts val="0"/>
              </a:spcBef>
              <a:spcAft>
                <a:spcPts val="0"/>
              </a:spcAft>
              <a:buClr>
                <a:schemeClr val="lt1"/>
              </a:buClr>
              <a:buSzPts val="800"/>
              <a:buFont typeface="Inter"/>
              <a:buChar char="●"/>
              <a:defRPr sz="800">
                <a:latin typeface="Inter"/>
                <a:ea typeface="Inter"/>
                <a:cs typeface="Inter"/>
                <a:sym typeface="Inter"/>
              </a:defRPr>
            </a:lvl1pPr>
            <a:lvl2pPr lvl="1" algn="r">
              <a:spcBef>
                <a:spcPts val="0"/>
              </a:spcBef>
              <a:spcAft>
                <a:spcPts val="0"/>
              </a:spcAft>
              <a:buClr>
                <a:schemeClr val="lt1"/>
              </a:buClr>
              <a:buSzPts val="800"/>
              <a:buFont typeface="Inter"/>
              <a:buChar char="○"/>
              <a:defRPr sz="800">
                <a:latin typeface="Inter"/>
                <a:ea typeface="Inter"/>
                <a:cs typeface="Inter"/>
                <a:sym typeface="Inter"/>
              </a:defRPr>
            </a:lvl2pPr>
            <a:lvl3pPr lvl="2" algn="r">
              <a:spcBef>
                <a:spcPts val="0"/>
              </a:spcBef>
              <a:spcAft>
                <a:spcPts val="0"/>
              </a:spcAft>
              <a:buClr>
                <a:schemeClr val="lt1"/>
              </a:buClr>
              <a:buSzPts val="800"/>
              <a:buFont typeface="Inter"/>
              <a:buChar char="■"/>
              <a:defRPr sz="800">
                <a:latin typeface="Inter"/>
                <a:ea typeface="Inter"/>
                <a:cs typeface="Inter"/>
                <a:sym typeface="Inter"/>
              </a:defRPr>
            </a:lvl3pPr>
            <a:lvl4pPr lvl="3" algn="r">
              <a:spcBef>
                <a:spcPts val="0"/>
              </a:spcBef>
              <a:spcAft>
                <a:spcPts val="0"/>
              </a:spcAft>
              <a:buClr>
                <a:schemeClr val="lt1"/>
              </a:buClr>
              <a:buSzPts val="800"/>
              <a:buFont typeface="Inter"/>
              <a:buChar char="●"/>
              <a:defRPr sz="800">
                <a:latin typeface="Inter"/>
                <a:ea typeface="Inter"/>
                <a:cs typeface="Inter"/>
                <a:sym typeface="Inter"/>
              </a:defRPr>
            </a:lvl4pPr>
            <a:lvl5pPr lvl="4" algn="r">
              <a:spcBef>
                <a:spcPts val="0"/>
              </a:spcBef>
              <a:spcAft>
                <a:spcPts val="0"/>
              </a:spcAft>
              <a:buClr>
                <a:schemeClr val="lt1"/>
              </a:buClr>
              <a:buSzPts val="800"/>
              <a:buFont typeface="Inter"/>
              <a:buChar char="○"/>
              <a:defRPr sz="800">
                <a:latin typeface="Inter"/>
                <a:ea typeface="Inter"/>
                <a:cs typeface="Inter"/>
                <a:sym typeface="Inter"/>
              </a:defRPr>
            </a:lvl5pPr>
            <a:lvl6pPr lvl="5" algn="r">
              <a:spcBef>
                <a:spcPts val="0"/>
              </a:spcBef>
              <a:spcAft>
                <a:spcPts val="0"/>
              </a:spcAft>
              <a:buClr>
                <a:schemeClr val="lt1"/>
              </a:buClr>
              <a:buSzPts val="800"/>
              <a:buFont typeface="Inter"/>
              <a:buChar char="■"/>
              <a:defRPr sz="800">
                <a:latin typeface="Inter"/>
                <a:ea typeface="Inter"/>
                <a:cs typeface="Inter"/>
                <a:sym typeface="Inter"/>
              </a:defRPr>
            </a:lvl6pPr>
            <a:lvl7pPr lvl="6" algn="r">
              <a:spcBef>
                <a:spcPts val="0"/>
              </a:spcBef>
              <a:spcAft>
                <a:spcPts val="0"/>
              </a:spcAft>
              <a:buClr>
                <a:schemeClr val="lt1"/>
              </a:buClr>
              <a:buSzPts val="800"/>
              <a:buFont typeface="Inter"/>
              <a:buChar char="●"/>
              <a:defRPr sz="800">
                <a:latin typeface="Inter"/>
                <a:ea typeface="Inter"/>
                <a:cs typeface="Inter"/>
                <a:sym typeface="Inter"/>
              </a:defRPr>
            </a:lvl7pPr>
            <a:lvl8pPr lvl="7" algn="r">
              <a:spcBef>
                <a:spcPts val="0"/>
              </a:spcBef>
              <a:spcAft>
                <a:spcPts val="0"/>
              </a:spcAft>
              <a:buClr>
                <a:schemeClr val="lt1"/>
              </a:buClr>
              <a:buSzPts val="800"/>
              <a:buFont typeface="Inter"/>
              <a:buChar char="○"/>
              <a:defRPr sz="800">
                <a:latin typeface="Inter"/>
                <a:ea typeface="Inter"/>
                <a:cs typeface="Inter"/>
                <a:sym typeface="Inter"/>
              </a:defRPr>
            </a:lvl8pPr>
            <a:lvl9pPr lvl="8" algn="r">
              <a:spcBef>
                <a:spcPts val="0"/>
              </a:spcBef>
              <a:spcAft>
                <a:spcPts val="0"/>
              </a:spcAft>
              <a:buClr>
                <a:schemeClr val="lt1"/>
              </a:buClr>
              <a:buSzPts val="800"/>
              <a:buFont typeface="Inter"/>
              <a:buChar char="■"/>
              <a:defRPr sz="800">
                <a:latin typeface="Inter"/>
                <a:ea typeface="Inter"/>
                <a:cs typeface="Inter"/>
                <a:sym typeface="Inter"/>
              </a:defRPr>
            </a:lvl9pPr>
          </a:lstStyle>
          <a:p/>
        </p:txBody>
      </p:sp>
      <p:sp>
        <p:nvSpPr>
          <p:cNvPr id="254" name="Google Shape;254;p11"/>
          <p:cNvSpPr txBox="1"/>
          <p:nvPr>
            <p:ph idx="37" type="title"/>
          </p:nvPr>
        </p:nvSpPr>
        <p:spPr>
          <a:xfrm>
            <a:off x="6301575" y="2677125"/>
            <a:ext cx="611100" cy="335100"/>
          </a:xfrm>
          <a:prstGeom prst="rect">
            <a:avLst/>
          </a:prstGeom>
        </p:spPr>
        <p:txBody>
          <a:bodyPr anchorCtr="0" anchor="ctr" bIns="91425" lIns="91425" spcFirstLastPara="1" rIns="91425" wrap="square" tIns="91425">
            <a:spAutoFit/>
          </a:bodyPr>
          <a:lstStyle>
            <a:lvl1pPr lvl="0" algn="r">
              <a:spcBef>
                <a:spcPts val="0"/>
              </a:spcBef>
              <a:spcAft>
                <a:spcPts val="0"/>
              </a:spcAft>
              <a:buClr>
                <a:schemeClr val="lt1"/>
              </a:buClr>
              <a:buSzPts val="800"/>
              <a:buFont typeface="Inter"/>
              <a:buChar char="●"/>
              <a:defRPr sz="800">
                <a:latin typeface="Inter"/>
                <a:ea typeface="Inter"/>
                <a:cs typeface="Inter"/>
                <a:sym typeface="Inter"/>
              </a:defRPr>
            </a:lvl1pPr>
            <a:lvl2pPr lvl="1" algn="r">
              <a:spcBef>
                <a:spcPts val="0"/>
              </a:spcBef>
              <a:spcAft>
                <a:spcPts val="0"/>
              </a:spcAft>
              <a:buClr>
                <a:schemeClr val="lt1"/>
              </a:buClr>
              <a:buSzPts val="800"/>
              <a:buFont typeface="Inter"/>
              <a:buChar char="○"/>
              <a:defRPr sz="800">
                <a:latin typeface="Inter"/>
                <a:ea typeface="Inter"/>
                <a:cs typeface="Inter"/>
                <a:sym typeface="Inter"/>
              </a:defRPr>
            </a:lvl2pPr>
            <a:lvl3pPr lvl="2" algn="r">
              <a:spcBef>
                <a:spcPts val="0"/>
              </a:spcBef>
              <a:spcAft>
                <a:spcPts val="0"/>
              </a:spcAft>
              <a:buClr>
                <a:schemeClr val="lt1"/>
              </a:buClr>
              <a:buSzPts val="800"/>
              <a:buFont typeface="Inter"/>
              <a:buChar char="■"/>
              <a:defRPr sz="800">
                <a:latin typeface="Inter"/>
                <a:ea typeface="Inter"/>
                <a:cs typeface="Inter"/>
                <a:sym typeface="Inter"/>
              </a:defRPr>
            </a:lvl3pPr>
            <a:lvl4pPr lvl="3" algn="r">
              <a:spcBef>
                <a:spcPts val="0"/>
              </a:spcBef>
              <a:spcAft>
                <a:spcPts val="0"/>
              </a:spcAft>
              <a:buClr>
                <a:schemeClr val="lt1"/>
              </a:buClr>
              <a:buSzPts val="800"/>
              <a:buFont typeface="Inter"/>
              <a:buChar char="●"/>
              <a:defRPr sz="800">
                <a:latin typeface="Inter"/>
                <a:ea typeface="Inter"/>
                <a:cs typeface="Inter"/>
                <a:sym typeface="Inter"/>
              </a:defRPr>
            </a:lvl4pPr>
            <a:lvl5pPr lvl="4" algn="r">
              <a:spcBef>
                <a:spcPts val="0"/>
              </a:spcBef>
              <a:spcAft>
                <a:spcPts val="0"/>
              </a:spcAft>
              <a:buClr>
                <a:schemeClr val="lt1"/>
              </a:buClr>
              <a:buSzPts val="800"/>
              <a:buFont typeface="Inter"/>
              <a:buChar char="○"/>
              <a:defRPr sz="800">
                <a:latin typeface="Inter"/>
                <a:ea typeface="Inter"/>
                <a:cs typeface="Inter"/>
                <a:sym typeface="Inter"/>
              </a:defRPr>
            </a:lvl5pPr>
            <a:lvl6pPr lvl="5" algn="r">
              <a:spcBef>
                <a:spcPts val="0"/>
              </a:spcBef>
              <a:spcAft>
                <a:spcPts val="0"/>
              </a:spcAft>
              <a:buClr>
                <a:schemeClr val="lt1"/>
              </a:buClr>
              <a:buSzPts val="800"/>
              <a:buFont typeface="Inter"/>
              <a:buChar char="■"/>
              <a:defRPr sz="800">
                <a:latin typeface="Inter"/>
                <a:ea typeface="Inter"/>
                <a:cs typeface="Inter"/>
                <a:sym typeface="Inter"/>
              </a:defRPr>
            </a:lvl6pPr>
            <a:lvl7pPr lvl="6" algn="r">
              <a:spcBef>
                <a:spcPts val="0"/>
              </a:spcBef>
              <a:spcAft>
                <a:spcPts val="0"/>
              </a:spcAft>
              <a:buClr>
                <a:schemeClr val="lt1"/>
              </a:buClr>
              <a:buSzPts val="800"/>
              <a:buFont typeface="Inter"/>
              <a:buChar char="●"/>
              <a:defRPr sz="800">
                <a:latin typeface="Inter"/>
                <a:ea typeface="Inter"/>
                <a:cs typeface="Inter"/>
                <a:sym typeface="Inter"/>
              </a:defRPr>
            </a:lvl7pPr>
            <a:lvl8pPr lvl="7" algn="r">
              <a:spcBef>
                <a:spcPts val="0"/>
              </a:spcBef>
              <a:spcAft>
                <a:spcPts val="0"/>
              </a:spcAft>
              <a:buClr>
                <a:schemeClr val="lt1"/>
              </a:buClr>
              <a:buSzPts val="800"/>
              <a:buFont typeface="Inter"/>
              <a:buChar char="○"/>
              <a:defRPr sz="800">
                <a:latin typeface="Inter"/>
                <a:ea typeface="Inter"/>
                <a:cs typeface="Inter"/>
                <a:sym typeface="Inter"/>
              </a:defRPr>
            </a:lvl8pPr>
            <a:lvl9pPr lvl="8" algn="r">
              <a:spcBef>
                <a:spcPts val="0"/>
              </a:spcBef>
              <a:spcAft>
                <a:spcPts val="0"/>
              </a:spcAft>
              <a:buClr>
                <a:schemeClr val="lt1"/>
              </a:buClr>
              <a:buSzPts val="800"/>
              <a:buFont typeface="Inter"/>
              <a:buChar char="■"/>
              <a:defRPr sz="800">
                <a:latin typeface="Inter"/>
                <a:ea typeface="Inter"/>
                <a:cs typeface="Inter"/>
                <a:sym typeface="Inter"/>
              </a:defRPr>
            </a:lvl9pPr>
          </a:lstStyle>
          <a:p/>
        </p:txBody>
      </p:sp>
      <p:sp>
        <p:nvSpPr>
          <p:cNvPr id="255" name="Google Shape;255;p11"/>
          <p:cNvSpPr txBox="1"/>
          <p:nvPr>
            <p:ph idx="38" type="title"/>
          </p:nvPr>
        </p:nvSpPr>
        <p:spPr>
          <a:xfrm>
            <a:off x="6301575" y="3348325"/>
            <a:ext cx="611100" cy="335100"/>
          </a:xfrm>
          <a:prstGeom prst="rect">
            <a:avLst/>
          </a:prstGeom>
        </p:spPr>
        <p:txBody>
          <a:bodyPr anchorCtr="0" anchor="ctr" bIns="91425" lIns="91425" spcFirstLastPara="1" rIns="91425" wrap="square" tIns="91425">
            <a:spAutoFit/>
          </a:bodyPr>
          <a:lstStyle>
            <a:lvl1pPr lvl="0" algn="r">
              <a:spcBef>
                <a:spcPts val="0"/>
              </a:spcBef>
              <a:spcAft>
                <a:spcPts val="0"/>
              </a:spcAft>
              <a:buClr>
                <a:schemeClr val="lt1"/>
              </a:buClr>
              <a:buSzPts val="800"/>
              <a:buFont typeface="Inter"/>
              <a:buChar char="●"/>
              <a:defRPr sz="800">
                <a:latin typeface="Inter"/>
                <a:ea typeface="Inter"/>
                <a:cs typeface="Inter"/>
                <a:sym typeface="Inter"/>
              </a:defRPr>
            </a:lvl1pPr>
            <a:lvl2pPr lvl="1" algn="r">
              <a:spcBef>
                <a:spcPts val="0"/>
              </a:spcBef>
              <a:spcAft>
                <a:spcPts val="0"/>
              </a:spcAft>
              <a:buClr>
                <a:schemeClr val="lt1"/>
              </a:buClr>
              <a:buSzPts val="800"/>
              <a:buFont typeface="Inter"/>
              <a:buChar char="○"/>
              <a:defRPr sz="800">
                <a:latin typeface="Inter"/>
                <a:ea typeface="Inter"/>
                <a:cs typeface="Inter"/>
                <a:sym typeface="Inter"/>
              </a:defRPr>
            </a:lvl2pPr>
            <a:lvl3pPr lvl="2" algn="r">
              <a:spcBef>
                <a:spcPts val="0"/>
              </a:spcBef>
              <a:spcAft>
                <a:spcPts val="0"/>
              </a:spcAft>
              <a:buClr>
                <a:schemeClr val="lt1"/>
              </a:buClr>
              <a:buSzPts val="800"/>
              <a:buFont typeface="Inter"/>
              <a:buChar char="■"/>
              <a:defRPr sz="800">
                <a:latin typeface="Inter"/>
                <a:ea typeface="Inter"/>
                <a:cs typeface="Inter"/>
                <a:sym typeface="Inter"/>
              </a:defRPr>
            </a:lvl3pPr>
            <a:lvl4pPr lvl="3" algn="r">
              <a:spcBef>
                <a:spcPts val="0"/>
              </a:spcBef>
              <a:spcAft>
                <a:spcPts val="0"/>
              </a:spcAft>
              <a:buClr>
                <a:schemeClr val="lt1"/>
              </a:buClr>
              <a:buSzPts val="800"/>
              <a:buFont typeface="Inter"/>
              <a:buChar char="●"/>
              <a:defRPr sz="800">
                <a:latin typeface="Inter"/>
                <a:ea typeface="Inter"/>
                <a:cs typeface="Inter"/>
                <a:sym typeface="Inter"/>
              </a:defRPr>
            </a:lvl4pPr>
            <a:lvl5pPr lvl="4" algn="r">
              <a:spcBef>
                <a:spcPts val="0"/>
              </a:spcBef>
              <a:spcAft>
                <a:spcPts val="0"/>
              </a:spcAft>
              <a:buClr>
                <a:schemeClr val="lt1"/>
              </a:buClr>
              <a:buSzPts val="800"/>
              <a:buFont typeface="Inter"/>
              <a:buChar char="○"/>
              <a:defRPr sz="800">
                <a:latin typeface="Inter"/>
                <a:ea typeface="Inter"/>
                <a:cs typeface="Inter"/>
                <a:sym typeface="Inter"/>
              </a:defRPr>
            </a:lvl5pPr>
            <a:lvl6pPr lvl="5" algn="r">
              <a:spcBef>
                <a:spcPts val="0"/>
              </a:spcBef>
              <a:spcAft>
                <a:spcPts val="0"/>
              </a:spcAft>
              <a:buClr>
                <a:schemeClr val="lt1"/>
              </a:buClr>
              <a:buSzPts val="800"/>
              <a:buFont typeface="Inter"/>
              <a:buChar char="■"/>
              <a:defRPr sz="800">
                <a:latin typeface="Inter"/>
                <a:ea typeface="Inter"/>
                <a:cs typeface="Inter"/>
                <a:sym typeface="Inter"/>
              </a:defRPr>
            </a:lvl6pPr>
            <a:lvl7pPr lvl="6" algn="r">
              <a:spcBef>
                <a:spcPts val="0"/>
              </a:spcBef>
              <a:spcAft>
                <a:spcPts val="0"/>
              </a:spcAft>
              <a:buClr>
                <a:schemeClr val="lt1"/>
              </a:buClr>
              <a:buSzPts val="800"/>
              <a:buFont typeface="Inter"/>
              <a:buChar char="●"/>
              <a:defRPr sz="800">
                <a:latin typeface="Inter"/>
                <a:ea typeface="Inter"/>
                <a:cs typeface="Inter"/>
                <a:sym typeface="Inter"/>
              </a:defRPr>
            </a:lvl7pPr>
            <a:lvl8pPr lvl="7" algn="r">
              <a:spcBef>
                <a:spcPts val="0"/>
              </a:spcBef>
              <a:spcAft>
                <a:spcPts val="0"/>
              </a:spcAft>
              <a:buClr>
                <a:schemeClr val="lt1"/>
              </a:buClr>
              <a:buSzPts val="800"/>
              <a:buFont typeface="Inter"/>
              <a:buChar char="○"/>
              <a:defRPr sz="800">
                <a:latin typeface="Inter"/>
                <a:ea typeface="Inter"/>
                <a:cs typeface="Inter"/>
                <a:sym typeface="Inter"/>
              </a:defRPr>
            </a:lvl8pPr>
            <a:lvl9pPr lvl="8" algn="r">
              <a:spcBef>
                <a:spcPts val="0"/>
              </a:spcBef>
              <a:spcAft>
                <a:spcPts val="0"/>
              </a:spcAft>
              <a:buClr>
                <a:schemeClr val="lt1"/>
              </a:buClr>
              <a:buSzPts val="800"/>
              <a:buFont typeface="Inter"/>
              <a:buChar char="■"/>
              <a:defRPr sz="800">
                <a:latin typeface="Inter"/>
                <a:ea typeface="Inter"/>
                <a:cs typeface="Inter"/>
                <a:sym typeface="Inter"/>
              </a:defRPr>
            </a:lvl9pPr>
          </a:lstStyle>
          <a:p/>
        </p:txBody>
      </p:sp>
      <p:sp>
        <p:nvSpPr>
          <p:cNvPr id="256" name="Google Shape;256;p11"/>
          <p:cNvSpPr txBox="1"/>
          <p:nvPr>
            <p:ph idx="39" type="title"/>
          </p:nvPr>
        </p:nvSpPr>
        <p:spPr>
          <a:xfrm>
            <a:off x="6301575" y="4013325"/>
            <a:ext cx="611100" cy="335100"/>
          </a:xfrm>
          <a:prstGeom prst="rect">
            <a:avLst/>
          </a:prstGeom>
        </p:spPr>
        <p:txBody>
          <a:bodyPr anchorCtr="0" anchor="ctr" bIns="91425" lIns="91425" spcFirstLastPara="1" rIns="91425" wrap="square" tIns="91425">
            <a:spAutoFit/>
          </a:bodyPr>
          <a:lstStyle>
            <a:lvl1pPr lvl="0" algn="r">
              <a:spcBef>
                <a:spcPts val="0"/>
              </a:spcBef>
              <a:spcAft>
                <a:spcPts val="0"/>
              </a:spcAft>
              <a:buClr>
                <a:schemeClr val="lt1"/>
              </a:buClr>
              <a:buSzPts val="800"/>
              <a:buFont typeface="Inter"/>
              <a:buChar char="●"/>
              <a:defRPr sz="800">
                <a:latin typeface="Inter"/>
                <a:ea typeface="Inter"/>
                <a:cs typeface="Inter"/>
                <a:sym typeface="Inter"/>
              </a:defRPr>
            </a:lvl1pPr>
            <a:lvl2pPr lvl="1" algn="r">
              <a:spcBef>
                <a:spcPts val="0"/>
              </a:spcBef>
              <a:spcAft>
                <a:spcPts val="0"/>
              </a:spcAft>
              <a:buClr>
                <a:schemeClr val="lt1"/>
              </a:buClr>
              <a:buSzPts val="800"/>
              <a:buFont typeface="Inter"/>
              <a:buChar char="○"/>
              <a:defRPr sz="800">
                <a:latin typeface="Inter"/>
                <a:ea typeface="Inter"/>
                <a:cs typeface="Inter"/>
                <a:sym typeface="Inter"/>
              </a:defRPr>
            </a:lvl2pPr>
            <a:lvl3pPr lvl="2" algn="r">
              <a:spcBef>
                <a:spcPts val="0"/>
              </a:spcBef>
              <a:spcAft>
                <a:spcPts val="0"/>
              </a:spcAft>
              <a:buClr>
                <a:schemeClr val="lt1"/>
              </a:buClr>
              <a:buSzPts val="800"/>
              <a:buFont typeface="Inter"/>
              <a:buChar char="■"/>
              <a:defRPr sz="800">
                <a:latin typeface="Inter"/>
                <a:ea typeface="Inter"/>
                <a:cs typeface="Inter"/>
                <a:sym typeface="Inter"/>
              </a:defRPr>
            </a:lvl3pPr>
            <a:lvl4pPr lvl="3" algn="r">
              <a:spcBef>
                <a:spcPts val="0"/>
              </a:spcBef>
              <a:spcAft>
                <a:spcPts val="0"/>
              </a:spcAft>
              <a:buClr>
                <a:schemeClr val="lt1"/>
              </a:buClr>
              <a:buSzPts val="800"/>
              <a:buFont typeface="Inter"/>
              <a:buChar char="●"/>
              <a:defRPr sz="800">
                <a:latin typeface="Inter"/>
                <a:ea typeface="Inter"/>
                <a:cs typeface="Inter"/>
                <a:sym typeface="Inter"/>
              </a:defRPr>
            </a:lvl4pPr>
            <a:lvl5pPr lvl="4" algn="r">
              <a:spcBef>
                <a:spcPts val="0"/>
              </a:spcBef>
              <a:spcAft>
                <a:spcPts val="0"/>
              </a:spcAft>
              <a:buClr>
                <a:schemeClr val="lt1"/>
              </a:buClr>
              <a:buSzPts val="800"/>
              <a:buFont typeface="Inter"/>
              <a:buChar char="○"/>
              <a:defRPr sz="800">
                <a:latin typeface="Inter"/>
                <a:ea typeface="Inter"/>
                <a:cs typeface="Inter"/>
                <a:sym typeface="Inter"/>
              </a:defRPr>
            </a:lvl5pPr>
            <a:lvl6pPr lvl="5" algn="r">
              <a:spcBef>
                <a:spcPts val="0"/>
              </a:spcBef>
              <a:spcAft>
                <a:spcPts val="0"/>
              </a:spcAft>
              <a:buClr>
                <a:schemeClr val="lt1"/>
              </a:buClr>
              <a:buSzPts val="800"/>
              <a:buFont typeface="Inter"/>
              <a:buChar char="■"/>
              <a:defRPr sz="800">
                <a:latin typeface="Inter"/>
                <a:ea typeface="Inter"/>
                <a:cs typeface="Inter"/>
                <a:sym typeface="Inter"/>
              </a:defRPr>
            </a:lvl6pPr>
            <a:lvl7pPr lvl="6" algn="r">
              <a:spcBef>
                <a:spcPts val="0"/>
              </a:spcBef>
              <a:spcAft>
                <a:spcPts val="0"/>
              </a:spcAft>
              <a:buClr>
                <a:schemeClr val="lt1"/>
              </a:buClr>
              <a:buSzPts val="800"/>
              <a:buFont typeface="Inter"/>
              <a:buChar char="●"/>
              <a:defRPr sz="800">
                <a:latin typeface="Inter"/>
                <a:ea typeface="Inter"/>
                <a:cs typeface="Inter"/>
                <a:sym typeface="Inter"/>
              </a:defRPr>
            </a:lvl7pPr>
            <a:lvl8pPr lvl="7" algn="r">
              <a:spcBef>
                <a:spcPts val="0"/>
              </a:spcBef>
              <a:spcAft>
                <a:spcPts val="0"/>
              </a:spcAft>
              <a:buClr>
                <a:schemeClr val="lt1"/>
              </a:buClr>
              <a:buSzPts val="800"/>
              <a:buFont typeface="Inter"/>
              <a:buChar char="○"/>
              <a:defRPr sz="800">
                <a:latin typeface="Inter"/>
                <a:ea typeface="Inter"/>
                <a:cs typeface="Inter"/>
                <a:sym typeface="Inter"/>
              </a:defRPr>
            </a:lvl8pPr>
            <a:lvl9pPr lvl="8" algn="r">
              <a:spcBef>
                <a:spcPts val="0"/>
              </a:spcBef>
              <a:spcAft>
                <a:spcPts val="0"/>
              </a:spcAft>
              <a:buClr>
                <a:schemeClr val="lt1"/>
              </a:buClr>
              <a:buSzPts val="800"/>
              <a:buFont typeface="Inter"/>
              <a:buChar char="■"/>
              <a:defRPr sz="800">
                <a:latin typeface="Inter"/>
                <a:ea typeface="Inter"/>
                <a:cs typeface="Inter"/>
                <a:sym typeface="Inte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status">
  <p:cSld name="BLANK_1_1_1_1_1_1_1_2_2">
    <p:bg>
      <p:bgPr>
        <a:solidFill>
          <a:schemeClr val="dk2"/>
        </a:solidFill>
      </p:bgPr>
    </p:bg>
    <p:spTree>
      <p:nvGrpSpPr>
        <p:cNvPr id="257" name="Shape 257"/>
        <p:cNvGrpSpPr/>
        <p:nvPr/>
      </p:nvGrpSpPr>
      <p:grpSpPr>
        <a:xfrm>
          <a:off x="0" y="0"/>
          <a:ext cx="0" cy="0"/>
          <a:chOff x="0" y="0"/>
          <a:chExt cx="0" cy="0"/>
        </a:xfrm>
      </p:grpSpPr>
      <p:sp>
        <p:nvSpPr>
          <p:cNvPr id="258" name="Google Shape;258;p12"/>
          <p:cNvSpPr txBox="1"/>
          <p:nvPr>
            <p:ph idx="1"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sp>
        <p:nvSpPr>
          <p:cNvPr id="259" name="Google Shape;259;p12"/>
          <p:cNvSpPr txBox="1"/>
          <p:nvPr>
            <p:ph type="title"/>
          </p:nvPr>
        </p:nvSpPr>
        <p:spPr>
          <a:xfrm flipH="1">
            <a:off x="1046169" y="666261"/>
            <a:ext cx="7576500" cy="6414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dk1"/>
              </a:buClr>
              <a:buSzPts val="2400"/>
              <a:buNone/>
              <a:defRPr sz="2400">
                <a:solidFill>
                  <a:schemeClr val="dk1"/>
                </a:solidFill>
              </a:defRPr>
            </a:lvl1pPr>
            <a:lvl2pPr lvl="1">
              <a:lnSpc>
                <a:spcPct val="100000"/>
              </a:lnSpc>
              <a:spcBef>
                <a:spcPts val="0"/>
              </a:spcBef>
              <a:spcAft>
                <a:spcPts val="0"/>
              </a:spcAft>
              <a:buClr>
                <a:schemeClr val="dk1"/>
              </a:buClr>
              <a:buSzPts val="2400"/>
              <a:buNone/>
              <a:defRPr sz="2400">
                <a:solidFill>
                  <a:schemeClr val="dk1"/>
                </a:solidFill>
              </a:defRPr>
            </a:lvl2pPr>
            <a:lvl3pPr lvl="2">
              <a:lnSpc>
                <a:spcPct val="100000"/>
              </a:lnSpc>
              <a:spcBef>
                <a:spcPts val="0"/>
              </a:spcBef>
              <a:spcAft>
                <a:spcPts val="0"/>
              </a:spcAft>
              <a:buClr>
                <a:schemeClr val="dk1"/>
              </a:buClr>
              <a:buSzPts val="2400"/>
              <a:buNone/>
              <a:defRPr sz="2400">
                <a:solidFill>
                  <a:schemeClr val="dk1"/>
                </a:solidFill>
              </a:defRPr>
            </a:lvl3pPr>
            <a:lvl4pPr lvl="3">
              <a:lnSpc>
                <a:spcPct val="100000"/>
              </a:lnSpc>
              <a:spcBef>
                <a:spcPts val="0"/>
              </a:spcBef>
              <a:spcAft>
                <a:spcPts val="0"/>
              </a:spcAft>
              <a:buClr>
                <a:schemeClr val="dk1"/>
              </a:buClr>
              <a:buSzPts val="2400"/>
              <a:buNone/>
              <a:defRPr sz="2400">
                <a:solidFill>
                  <a:schemeClr val="dk1"/>
                </a:solidFill>
              </a:defRPr>
            </a:lvl4pPr>
            <a:lvl5pPr lvl="4">
              <a:lnSpc>
                <a:spcPct val="100000"/>
              </a:lnSpc>
              <a:spcBef>
                <a:spcPts val="0"/>
              </a:spcBef>
              <a:spcAft>
                <a:spcPts val="0"/>
              </a:spcAft>
              <a:buClr>
                <a:schemeClr val="dk1"/>
              </a:buClr>
              <a:buSzPts val="2400"/>
              <a:buNone/>
              <a:defRPr sz="2400">
                <a:solidFill>
                  <a:schemeClr val="dk1"/>
                </a:solidFill>
              </a:defRPr>
            </a:lvl5pPr>
            <a:lvl6pPr lvl="5">
              <a:lnSpc>
                <a:spcPct val="100000"/>
              </a:lnSpc>
              <a:spcBef>
                <a:spcPts val="0"/>
              </a:spcBef>
              <a:spcAft>
                <a:spcPts val="0"/>
              </a:spcAft>
              <a:buClr>
                <a:schemeClr val="dk1"/>
              </a:buClr>
              <a:buSzPts val="2400"/>
              <a:buNone/>
              <a:defRPr sz="2400">
                <a:solidFill>
                  <a:schemeClr val="dk1"/>
                </a:solidFill>
              </a:defRPr>
            </a:lvl6pPr>
            <a:lvl7pPr lvl="6">
              <a:lnSpc>
                <a:spcPct val="100000"/>
              </a:lnSpc>
              <a:spcBef>
                <a:spcPts val="0"/>
              </a:spcBef>
              <a:spcAft>
                <a:spcPts val="0"/>
              </a:spcAft>
              <a:buClr>
                <a:schemeClr val="dk1"/>
              </a:buClr>
              <a:buSzPts val="2400"/>
              <a:buNone/>
              <a:defRPr sz="2400">
                <a:solidFill>
                  <a:schemeClr val="dk1"/>
                </a:solidFill>
              </a:defRPr>
            </a:lvl7pPr>
            <a:lvl8pPr lvl="7">
              <a:lnSpc>
                <a:spcPct val="100000"/>
              </a:lnSpc>
              <a:spcBef>
                <a:spcPts val="0"/>
              </a:spcBef>
              <a:spcAft>
                <a:spcPts val="0"/>
              </a:spcAft>
              <a:buClr>
                <a:schemeClr val="dk1"/>
              </a:buClr>
              <a:buSzPts val="2400"/>
              <a:buNone/>
              <a:defRPr sz="2400">
                <a:solidFill>
                  <a:schemeClr val="dk1"/>
                </a:solidFill>
              </a:defRPr>
            </a:lvl8pPr>
            <a:lvl9pPr lvl="8">
              <a:lnSpc>
                <a:spcPct val="100000"/>
              </a:lnSpc>
              <a:spcBef>
                <a:spcPts val="0"/>
              </a:spcBef>
              <a:spcAft>
                <a:spcPts val="0"/>
              </a:spcAft>
              <a:buClr>
                <a:schemeClr val="dk1"/>
              </a:buClr>
              <a:buSzPts val="2400"/>
              <a:buNone/>
              <a:defRPr sz="2400">
                <a:solidFill>
                  <a:schemeClr val="dk1"/>
                </a:solidFill>
              </a:defRPr>
            </a:lvl9pPr>
          </a:lstStyle>
          <a:p/>
        </p:txBody>
      </p:sp>
      <p:cxnSp>
        <p:nvCxnSpPr>
          <p:cNvPr id="260" name="Google Shape;260;p12"/>
          <p:cNvCxnSpPr/>
          <p:nvPr/>
        </p:nvCxnSpPr>
        <p:spPr>
          <a:xfrm>
            <a:off x="6773750" y="-200"/>
            <a:ext cx="0" cy="335100"/>
          </a:xfrm>
          <a:prstGeom prst="straightConnector1">
            <a:avLst/>
          </a:prstGeom>
          <a:noFill/>
          <a:ln cap="flat" cmpd="sng" w="9525">
            <a:solidFill>
              <a:schemeClr val="accent6"/>
            </a:solidFill>
            <a:prstDash val="solid"/>
            <a:round/>
            <a:headEnd len="sm" w="sm" type="none"/>
            <a:tailEnd len="sm" w="sm" type="none"/>
          </a:ln>
        </p:spPr>
      </p:cxnSp>
      <p:cxnSp>
        <p:nvCxnSpPr>
          <p:cNvPr id="261" name="Google Shape;261;p12"/>
          <p:cNvCxnSpPr/>
          <p:nvPr/>
        </p:nvCxnSpPr>
        <p:spPr>
          <a:xfrm>
            <a:off x="8623975" y="-200"/>
            <a:ext cx="0" cy="335100"/>
          </a:xfrm>
          <a:prstGeom prst="straightConnector1">
            <a:avLst/>
          </a:prstGeom>
          <a:noFill/>
          <a:ln cap="flat" cmpd="sng" w="9525">
            <a:solidFill>
              <a:schemeClr val="accent6"/>
            </a:solidFill>
            <a:prstDash val="solid"/>
            <a:round/>
            <a:headEnd len="sm" w="sm" type="none"/>
            <a:tailEnd len="sm" w="sm" type="none"/>
          </a:ln>
        </p:spPr>
      </p:cxnSp>
      <p:sp>
        <p:nvSpPr>
          <p:cNvPr id="262" name="Google Shape;262;p12"/>
          <p:cNvSpPr txBox="1"/>
          <p:nvPr>
            <p:ph idx="2" type="subTitle"/>
          </p:nvPr>
        </p:nvSpPr>
        <p:spPr>
          <a:xfrm>
            <a:off x="104210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800"/>
              <a:buFont typeface="Inter"/>
              <a:buNone/>
              <a:defRPr sz="800">
                <a:solidFill>
                  <a:schemeClr val="dk1"/>
                </a:solidFill>
              </a:defRPr>
            </a:lvl1pPr>
            <a:lvl2pPr lvl="1">
              <a:spcBef>
                <a:spcPts val="0"/>
              </a:spcBef>
              <a:spcAft>
                <a:spcPts val="0"/>
              </a:spcAft>
              <a:buClr>
                <a:schemeClr val="dk1"/>
              </a:buClr>
              <a:buSzPts val="800"/>
              <a:buFont typeface="Inter"/>
              <a:buNone/>
              <a:defRPr sz="800">
                <a:solidFill>
                  <a:schemeClr val="dk1"/>
                </a:solidFill>
              </a:defRPr>
            </a:lvl2pPr>
            <a:lvl3pPr lvl="2">
              <a:spcBef>
                <a:spcPts val="0"/>
              </a:spcBef>
              <a:spcAft>
                <a:spcPts val="0"/>
              </a:spcAft>
              <a:buClr>
                <a:schemeClr val="dk1"/>
              </a:buClr>
              <a:buSzPts val="800"/>
              <a:buFont typeface="Inter"/>
              <a:buNone/>
              <a:defRPr sz="800">
                <a:solidFill>
                  <a:schemeClr val="dk1"/>
                </a:solidFill>
              </a:defRPr>
            </a:lvl3pPr>
            <a:lvl4pPr lvl="3">
              <a:spcBef>
                <a:spcPts val="0"/>
              </a:spcBef>
              <a:spcAft>
                <a:spcPts val="0"/>
              </a:spcAft>
              <a:buClr>
                <a:schemeClr val="dk1"/>
              </a:buClr>
              <a:buSzPts val="800"/>
              <a:buFont typeface="Inter"/>
              <a:buNone/>
              <a:defRPr sz="800">
                <a:solidFill>
                  <a:schemeClr val="dk1"/>
                </a:solidFill>
              </a:defRPr>
            </a:lvl4pPr>
            <a:lvl5pPr lvl="4">
              <a:spcBef>
                <a:spcPts val="0"/>
              </a:spcBef>
              <a:spcAft>
                <a:spcPts val="0"/>
              </a:spcAft>
              <a:buClr>
                <a:schemeClr val="dk1"/>
              </a:buClr>
              <a:buSzPts val="800"/>
              <a:buFont typeface="Inter"/>
              <a:buNone/>
              <a:defRPr sz="800">
                <a:solidFill>
                  <a:schemeClr val="dk1"/>
                </a:solidFill>
              </a:defRPr>
            </a:lvl5pPr>
            <a:lvl6pPr lvl="5">
              <a:spcBef>
                <a:spcPts val="0"/>
              </a:spcBef>
              <a:spcAft>
                <a:spcPts val="0"/>
              </a:spcAft>
              <a:buClr>
                <a:schemeClr val="dk1"/>
              </a:buClr>
              <a:buSzPts val="800"/>
              <a:buFont typeface="Inter"/>
              <a:buNone/>
              <a:defRPr sz="800">
                <a:solidFill>
                  <a:schemeClr val="dk1"/>
                </a:solidFill>
              </a:defRPr>
            </a:lvl6pPr>
            <a:lvl7pPr lvl="6">
              <a:spcBef>
                <a:spcPts val="0"/>
              </a:spcBef>
              <a:spcAft>
                <a:spcPts val="0"/>
              </a:spcAft>
              <a:buClr>
                <a:schemeClr val="dk1"/>
              </a:buClr>
              <a:buSzPts val="800"/>
              <a:buFont typeface="Inter"/>
              <a:buNone/>
              <a:defRPr sz="800">
                <a:solidFill>
                  <a:schemeClr val="dk1"/>
                </a:solidFill>
              </a:defRPr>
            </a:lvl7pPr>
            <a:lvl8pPr lvl="7">
              <a:spcBef>
                <a:spcPts val="0"/>
              </a:spcBef>
              <a:spcAft>
                <a:spcPts val="0"/>
              </a:spcAft>
              <a:buClr>
                <a:schemeClr val="dk1"/>
              </a:buClr>
              <a:buSzPts val="800"/>
              <a:buFont typeface="Inter"/>
              <a:buNone/>
              <a:defRPr sz="800">
                <a:solidFill>
                  <a:schemeClr val="dk1"/>
                </a:solidFill>
              </a:defRPr>
            </a:lvl8pPr>
            <a:lvl9pPr lvl="8">
              <a:spcBef>
                <a:spcPts val="0"/>
              </a:spcBef>
              <a:spcAft>
                <a:spcPts val="0"/>
              </a:spcAft>
              <a:buClr>
                <a:schemeClr val="dk1"/>
              </a:buClr>
              <a:buSzPts val="800"/>
              <a:buFont typeface="Inter"/>
              <a:buNone/>
              <a:defRPr sz="800">
                <a:solidFill>
                  <a:schemeClr val="dk1"/>
                </a:solidFill>
              </a:defRPr>
            </a:lvl9pPr>
          </a:lstStyle>
          <a:p/>
        </p:txBody>
      </p:sp>
      <p:sp>
        <p:nvSpPr>
          <p:cNvPr id="263" name="Google Shape;263;p12"/>
          <p:cNvSpPr txBox="1"/>
          <p:nvPr>
            <p:ph idx="3"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sp>
        <p:nvSpPr>
          <p:cNvPr id="264" name="Google Shape;264;p12"/>
          <p:cNvSpPr txBox="1"/>
          <p:nvPr>
            <p:ph idx="4" type="subTitle"/>
          </p:nvPr>
        </p:nvSpPr>
        <p:spPr>
          <a:xfrm>
            <a:off x="1303550" y="1309275"/>
            <a:ext cx="2607000" cy="417000"/>
          </a:xfrm>
          <a:prstGeom prst="rect">
            <a:avLst/>
          </a:prstGeom>
        </p:spPr>
        <p:txBody>
          <a:bodyPr anchorCtr="0" anchor="t" bIns="91425" lIns="0" spcFirstLastPara="1" rIns="457200" wrap="square" tIns="91425">
            <a:spAutoFit/>
          </a:bodyPr>
          <a:lstStyle>
            <a:lvl1pPr lvl="0">
              <a:spcBef>
                <a:spcPts val="0"/>
              </a:spcBef>
              <a:spcAft>
                <a:spcPts val="0"/>
              </a:spcAft>
              <a:buClr>
                <a:schemeClr val="accent3"/>
              </a:buClr>
              <a:buSzPts val="1500"/>
              <a:buNone/>
              <a:defRPr sz="1500">
                <a:solidFill>
                  <a:schemeClr val="accent3"/>
                </a:solidFill>
              </a:defRPr>
            </a:lvl1pPr>
            <a:lvl2pPr lvl="1">
              <a:spcBef>
                <a:spcPts val="800"/>
              </a:spcBef>
              <a:spcAft>
                <a:spcPts val="0"/>
              </a:spcAft>
              <a:buSzPts val="1200"/>
              <a:buNone/>
              <a:defRPr/>
            </a:lvl2pPr>
            <a:lvl3pPr lvl="2">
              <a:spcBef>
                <a:spcPts val="800"/>
              </a:spcBef>
              <a:spcAft>
                <a:spcPts val="0"/>
              </a:spcAft>
              <a:buSzPts val="1200"/>
              <a:buNone/>
              <a:defRPr/>
            </a:lvl3pPr>
            <a:lvl4pPr lvl="3">
              <a:spcBef>
                <a:spcPts val="800"/>
              </a:spcBef>
              <a:spcAft>
                <a:spcPts val="0"/>
              </a:spcAft>
              <a:buSzPts val="1200"/>
              <a:buNone/>
              <a:defRPr/>
            </a:lvl4pPr>
            <a:lvl5pPr lvl="4">
              <a:spcBef>
                <a:spcPts val="800"/>
              </a:spcBef>
              <a:spcAft>
                <a:spcPts val="0"/>
              </a:spcAft>
              <a:buSzPts val="1200"/>
              <a:buNone/>
              <a:defRPr/>
            </a:lvl5pPr>
            <a:lvl6pPr lvl="5">
              <a:spcBef>
                <a:spcPts val="800"/>
              </a:spcBef>
              <a:spcAft>
                <a:spcPts val="0"/>
              </a:spcAft>
              <a:buSzPts val="1200"/>
              <a:buNone/>
              <a:defRPr/>
            </a:lvl6pPr>
            <a:lvl7pPr lvl="6">
              <a:spcBef>
                <a:spcPts val="800"/>
              </a:spcBef>
              <a:spcAft>
                <a:spcPts val="0"/>
              </a:spcAft>
              <a:buSzPts val="1200"/>
              <a:buNone/>
              <a:defRPr/>
            </a:lvl7pPr>
            <a:lvl8pPr lvl="7">
              <a:spcBef>
                <a:spcPts val="800"/>
              </a:spcBef>
              <a:spcAft>
                <a:spcPts val="0"/>
              </a:spcAft>
              <a:buSzPts val="1200"/>
              <a:buNone/>
              <a:defRPr/>
            </a:lvl8pPr>
            <a:lvl9pPr lvl="8">
              <a:spcBef>
                <a:spcPts val="800"/>
              </a:spcBef>
              <a:spcAft>
                <a:spcPts val="800"/>
              </a:spcAft>
              <a:buSzPts val="1200"/>
              <a:buNone/>
              <a:defRPr/>
            </a:lvl9pPr>
          </a:lstStyle>
          <a:p/>
        </p:txBody>
      </p:sp>
      <p:sp>
        <p:nvSpPr>
          <p:cNvPr id="265" name="Google Shape;265;p12"/>
          <p:cNvSpPr txBox="1"/>
          <p:nvPr>
            <p:ph idx="5" type="subTitle"/>
          </p:nvPr>
        </p:nvSpPr>
        <p:spPr>
          <a:xfrm>
            <a:off x="5223450" y="1309275"/>
            <a:ext cx="2607000" cy="417000"/>
          </a:xfrm>
          <a:prstGeom prst="rect">
            <a:avLst/>
          </a:prstGeom>
        </p:spPr>
        <p:txBody>
          <a:bodyPr anchorCtr="0" anchor="t" bIns="91425" lIns="0" spcFirstLastPara="1" rIns="457200" wrap="square" tIns="91425">
            <a:spAutoFit/>
          </a:bodyPr>
          <a:lstStyle>
            <a:lvl1pPr lvl="0">
              <a:spcBef>
                <a:spcPts val="0"/>
              </a:spcBef>
              <a:spcAft>
                <a:spcPts val="0"/>
              </a:spcAft>
              <a:buClr>
                <a:schemeClr val="accent3"/>
              </a:buClr>
              <a:buSzPts val="1500"/>
              <a:buNone/>
              <a:defRPr sz="1500">
                <a:solidFill>
                  <a:schemeClr val="accent3"/>
                </a:solidFill>
              </a:defRPr>
            </a:lvl1pPr>
            <a:lvl2pPr lvl="1">
              <a:spcBef>
                <a:spcPts val="800"/>
              </a:spcBef>
              <a:spcAft>
                <a:spcPts val="0"/>
              </a:spcAft>
              <a:buSzPts val="1200"/>
              <a:buNone/>
              <a:defRPr/>
            </a:lvl2pPr>
            <a:lvl3pPr lvl="2">
              <a:spcBef>
                <a:spcPts val="800"/>
              </a:spcBef>
              <a:spcAft>
                <a:spcPts val="0"/>
              </a:spcAft>
              <a:buSzPts val="1200"/>
              <a:buNone/>
              <a:defRPr/>
            </a:lvl3pPr>
            <a:lvl4pPr lvl="3">
              <a:spcBef>
                <a:spcPts val="800"/>
              </a:spcBef>
              <a:spcAft>
                <a:spcPts val="0"/>
              </a:spcAft>
              <a:buSzPts val="1200"/>
              <a:buNone/>
              <a:defRPr/>
            </a:lvl4pPr>
            <a:lvl5pPr lvl="4">
              <a:spcBef>
                <a:spcPts val="800"/>
              </a:spcBef>
              <a:spcAft>
                <a:spcPts val="0"/>
              </a:spcAft>
              <a:buSzPts val="1200"/>
              <a:buNone/>
              <a:defRPr/>
            </a:lvl5pPr>
            <a:lvl6pPr lvl="5">
              <a:spcBef>
                <a:spcPts val="800"/>
              </a:spcBef>
              <a:spcAft>
                <a:spcPts val="0"/>
              </a:spcAft>
              <a:buSzPts val="1200"/>
              <a:buNone/>
              <a:defRPr/>
            </a:lvl6pPr>
            <a:lvl7pPr lvl="6">
              <a:spcBef>
                <a:spcPts val="800"/>
              </a:spcBef>
              <a:spcAft>
                <a:spcPts val="0"/>
              </a:spcAft>
              <a:buSzPts val="1200"/>
              <a:buNone/>
              <a:defRPr/>
            </a:lvl7pPr>
            <a:lvl8pPr lvl="7">
              <a:spcBef>
                <a:spcPts val="800"/>
              </a:spcBef>
              <a:spcAft>
                <a:spcPts val="0"/>
              </a:spcAft>
              <a:buSzPts val="1200"/>
              <a:buNone/>
              <a:defRPr/>
            </a:lvl8pPr>
            <a:lvl9pPr lvl="8">
              <a:spcBef>
                <a:spcPts val="800"/>
              </a:spcBef>
              <a:spcAft>
                <a:spcPts val="800"/>
              </a:spcAft>
              <a:buSzPts val="1200"/>
              <a:buNone/>
              <a:defRPr/>
            </a:lvl9pPr>
          </a:lstStyle>
          <a:p/>
        </p:txBody>
      </p:sp>
      <p:sp>
        <p:nvSpPr>
          <p:cNvPr id="266" name="Google Shape;266;p12"/>
          <p:cNvSpPr txBox="1"/>
          <p:nvPr>
            <p:ph idx="6" type="subTitle"/>
          </p:nvPr>
        </p:nvSpPr>
        <p:spPr>
          <a:xfrm>
            <a:off x="1285875" y="3355600"/>
            <a:ext cx="1532400" cy="2337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Inter Medium"/>
              <a:buNone/>
              <a:defRPr sz="1000">
                <a:solidFill>
                  <a:schemeClr val="dk1"/>
                </a:solidFill>
                <a:latin typeface="Inter Medium"/>
                <a:ea typeface="Inter Medium"/>
                <a:cs typeface="Inter Medium"/>
                <a:sym typeface="Inter Medium"/>
              </a:defRPr>
            </a:lvl1pPr>
            <a:lvl2pPr lvl="1">
              <a:spcBef>
                <a:spcPts val="800"/>
              </a:spcBef>
              <a:spcAft>
                <a:spcPts val="0"/>
              </a:spcAft>
              <a:buSzPts val="1200"/>
              <a:buFont typeface="Inter Medium"/>
              <a:buNone/>
              <a:defRPr>
                <a:latin typeface="Inter Medium"/>
                <a:ea typeface="Inter Medium"/>
                <a:cs typeface="Inter Medium"/>
                <a:sym typeface="Inter Medium"/>
              </a:defRPr>
            </a:lvl2pPr>
            <a:lvl3pPr lvl="2">
              <a:spcBef>
                <a:spcPts val="800"/>
              </a:spcBef>
              <a:spcAft>
                <a:spcPts val="0"/>
              </a:spcAft>
              <a:buSzPts val="1200"/>
              <a:buFont typeface="Inter Medium"/>
              <a:buNone/>
              <a:defRPr>
                <a:latin typeface="Inter Medium"/>
                <a:ea typeface="Inter Medium"/>
                <a:cs typeface="Inter Medium"/>
                <a:sym typeface="Inter Medium"/>
              </a:defRPr>
            </a:lvl3pPr>
            <a:lvl4pPr lvl="3">
              <a:spcBef>
                <a:spcPts val="800"/>
              </a:spcBef>
              <a:spcAft>
                <a:spcPts val="0"/>
              </a:spcAft>
              <a:buSzPts val="1200"/>
              <a:buFont typeface="Inter Medium"/>
              <a:buNone/>
              <a:defRPr>
                <a:latin typeface="Inter Medium"/>
                <a:ea typeface="Inter Medium"/>
                <a:cs typeface="Inter Medium"/>
                <a:sym typeface="Inter Medium"/>
              </a:defRPr>
            </a:lvl4pPr>
            <a:lvl5pPr lvl="4">
              <a:spcBef>
                <a:spcPts val="800"/>
              </a:spcBef>
              <a:spcAft>
                <a:spcPts val="0"/>
              </a:spcAft>
              <a:buSzPts val="1200"/>
              <a:buFont typeface="Inter Medium"/>
              <a:buNone/>
              <a:defRPr>
                <a:latin typeface="Inter Medium"/>
                <a:ea typeface="Inter Medium"/>
                <a:cs typeface="Inter Medium"/>
                <a:sym typeface="Inter Medium"/>
              </a:defRPr>
            </a:lvl5pPr>
            <a:lvl6pPr lvl="5">
              <a:spcBef>
                <a:spcPts val="800"/>
              </a:spcBef>
              <a:spcAft>
                <a:spcPts val="0"/>
              </a:spcAft>
              <a:buSzPts val="1200"/>
              <a:buFont typeface="Inter Medium"/>
              <a:buNone/>
              <a:defRPr>
                <a:latin typeface="Inter Medium"/>
                <a:ea typeface="Inter Medium"/>
                <a:cs typeface="Inter Medium"/>
                <a:sym typeface="Inter Medium"/>
              </a:defRPr>
            </a:lvl6pPr>
            <a:lvl7pPr lvl="6">
              <a:spcBef>
                <a:spcPts val="800"/>
              </a:spcBef>
              <a:spcAft>
                <a:spcPts val="0"/>
              </a:spcAft>
              <a:buSzPts val="1200"/>
              <a:buFont typeface="Inter Medium"/>
              <a:buNone/>
              <a:defRPr>
                <a:latin typeface="Inter Medium"/>
                <a:ea typeface="Inter Medium"/>
                <a:cs typeface="Inter Medium"/>
                <a:sym typeface="Inter Medium"/>
              </a:defRPr>
            </a:lvl7pPr>
            <a:lvl8pPr lvl="7">
              <a:spcBef>
                <a:spcPts val="800"/>
              </a:spcBef>
              <a:spcAft>
                <a:spcPts val="0"/>
              </a:spcAft>
              <a:buSzPts val="1200"/>
              <a:buFont typeface="Inter Medium"/>
              <a:buNone/>
              <a:defRPr>
                <a:latin typeface="Inter Medium"/>
                <a:ea typeface="Inter Medium"/>
                <a:cs typeface="Inter Medium"/>
                <a:sym typeface="Inter Medium"/>
              </a:defRPr>
            </a:lvl8pPr>
            <a:lvl9pPr lvl="8">
              <a:spcBef>
                <a:spcPts val="800"/>
              </a:spcBef>
              <a:spcAft>
                <a:spcPts val="800"/>
              </a:spcAft>
              <a:buSzPts val="1200"/>
              <a:buFont typeface="Inter Medium"/>
              <a:buNone/>
              <a:defRPr>
                <a:latin typeface="Inter Medium"/>
                <a:ea typeface="Inter Medium"/>
                <a:cs typeface="Inter Medium"/>
                <a:sym typeface="Inter Medium"/>
              </a:defRPr>
            </a:lvl9pPr>
          </a:lstStyle>
          <a:p/>
        </p:txBody>
      </p:sp>
      <p:sp>
        <p:nvSpPr>
          <p:cNvPr id="267" name="Google Shape;267;p12"/>
          <p:cNvSpPr txBox="1"/>
          <p:nvPr>
            <p:ph idx="7" type="subTitle"/>
          </p:nvPr>
        </p:nvSpPr>
        <p:spPr>
          <a:xfrm>
            <a:off x="1041050" y="334925"/>
            <a:ext cx="7581900" cy="329700"/>
          </a:xfrm>
          <a:prstGeom prst="rect">
            <a:avLst/>
          </a:prstGeom>
        </p:spPr>
        <p:txBody>
          <a:bodyPr anchorCtr="0" anchor="ctr" bIns="0" lIns="274300" spcFirstLastPara="1" rIns="91425" wrap="square" tIns="91425">
            <a:normAutofit/>
          </a:bodyPr>
          <a:lstStyle>
            <a:lvl1pPr lvl="0">
              <a:lnSpc>
                <a:spcPct val="100000"/>
              </a:lnSpc>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1pPr>
            <a:lvl2pPr lvl="1">
              <a:lnSpc>
                <a:spcPct val="100000"/>
              </a:lnSpc>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2pPr>
            <a:lvl3pPr lvl="2">
              <a:lnSpc>
                <a:spcPct val="100000"/>
              </a:lnSpc>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3pPr>
            <a:lvl4pPr lvl="3">
              <a:lnSpc>
                <a:spcPct val="100000"/>
              </a:lnSpc>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4pPr>
            <a:lvl5pPr lvl="4">
              <a:lnSpc>
                <a:spcPct val="100000"/>
              </a:lnSpc>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5pPr>
            <a:lvl6pPr lvl="5">
              <a:lnSpc>
                <a:spcPct val="100000"/>
              </a:lnSpc>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6pPr>
            <a:lvl7pPr lvl="6">
              <a:lnSpc>
                <a:spcPct val="100000"/>
              </a:lnSpc>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7pPr>
            <a:lvl8pPr lvl="7">
              <a:lnSpc>
                <a:spcPct val="100000"/>
              </a:lnSpc>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8pPr>
            <a:lvl9pPr lvl="8">
              <a:lnSpc>
                <a:spcPct val="100000"/>
              </a:lnSpc>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9pPr>
          </a:lstStyle>
          <a:p/>
        </p:txBody>
      </p:sp>
      <p:sp>
        <p:nvSpPr>
          <p:cNvPr id="268" name="Google Shape;268;p12"/>
          <p:cNvSpPr txBox="1"/>
          <p:nvPr>
            <p:ph idx="8" type="subTitle"/>
          </p:nvPr>
        </p:nvSpPr>
        <p:spPr>
          <a:xfrm>
            <a:off x="1285875" y="3690238"/>
            <a:ext cx="1532400" cy="2337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Inter Medium"/>
              <a:buNone/>
              <a:defRPr sz="1000">
                <a:solidFill>
                  <a:schemeClr val="dk1"/>
                </a:solidFill>
                <a:latin typeface="Inter Medium"/>
                <a:ea typeface="Inter Medium"/>
                <a:cs typeface="Inter Medium"/>
                <a:sym typeface="Inter Medium"/>
              </a:defRPr>
            </a:lvl1pPr>
            <a:lvl2pPr lvl="1">
              <a:spcBef>
                <a:spcPts val="800"/>
              </a:spcBef>
              <a:spcAft>
                <a:spcPts val="0"/>
              </a:spcAft>
              <a:buSzPts val="1200"/>
              <a:buFont typeface="Inter Medium"/>
              <a:buNone/>
              <a:defRPr>
                <a:latin typeface="Inter Medium"/>
                <a:ea typeface="Inter Medium"/>
                <a:cs typeface="Inter Medium"/>
                <a:sym typeface="Inter Medium"/>
              </a:defRPr>
            </a:lvl2pPr>
            <a:lvl3pPr lvl="2">
              <a:spcBef>
                <a:spcPts val="800"/>
              </a:spcBef>
              <a:spcAft>
                <a:spcPts val="0"/>
              </a:spcAft>
              <a:buSzPts val="1200"/>
              <a:buFont typeface="Inter Medium"/>
              <a:buNone/>
              <a:defRPr>
                <a:latin typeface="Inter Medium"/>
                <a:ea typeface="Inter Medium"/>
                <a:cs typeface="Inter Medium"/>
                <a:sym typeface="Inter Medium"/>
              </a:defRPr>
            </a:lvl3pPr>
            <a:lvl4pPr lvl="3">
              <a:spcBef>
                <a:spcPts val="800"/>
              </a:spcBef>
              <a:spcAft>
                <a:spcPts val="0"/>
              </a:spcAft>
              <a:buSzPts val="1200"/>
              <a:buFont typeface="Inter Medium"/>
              <a:buNone/>
              <a:defRPr>
                <a:latin typeface="Inter Medium"/>
                <a:ea typeface="Inter Medium"/>
                <a:cs typeface="Inter Medium"/>
                <a:sym typeface="Inter Medium"/>
              </a:defRPr>
            </a:lvl4pPr>
            <a:lvl5pPr lvl="4">
              <a:spcBef>
                <a:spcPts val="800"/>
              </a:spcBef>
              <a:spcAft>
                <a:spcPts val="0"/>
              </a:spcAft>
              <a:buSzPts val="1200"/>
              <a:buFont typeface="Inter Medium"/>
              <a:buNone/>
              <a:defRPr>
                <a:latin typeface="Inter Medium"/>
                <a:ea typeface="Inter Medium"/>
                <a:cs typeface="Inter Medium"/>
                <a:sym typeface="Inter Medium"/>
              </a:defRPr>
            </a:lvl5pPr>
            <a:lvl6pPr lvl="5">
              <a:spcBef>
                <a:spcPts val="800"/>
              </a:spcBef>
              <a:spcAft>
                <a:spcPts val="0"/>
              </a:spcAft>
              <a:buSzPts val="1200"/>
              <a:buFont typeface="Inter Medium"/>
              <a:buNone/>
              <a:defRPr>
                <a:latin typeface="Inter Medium"/>
                <a:ea typeface="Inter Medium"/>
                <a:cs typeface="Inter Medium"/>
                <a:sym typeface="Inter Medium"/>
              </a:defRPr>
            </a:lvl6pPr>
            <a:lvl7pPr lvl="6">
              <a:spcBef>
                <a:spcPts val="800"/>
              </a:spcBef>
              <a:spcAft>
                <a:spcPts val="0"/>
              </a:spcAft>
              <a:buSzPts val="1200"/>
              <a:buFont typeface="Inter Medium"/>
              <a:buNone/>
              <a:defRPr>
                <a:latin typeface="Inter Medium"/>
                <a:ea typeface="Inter Medium"/>
                <a:cs typeface="Inter Medium"/>
                <a:sym typeface="Inter Medium"/>
              </a:defRPr>
            </a:lvl7pPr>
            <a:lvl8pPr lvl="7">
              <a:spcBef>
                <a:spcPts val="800"/>
              </a:spcBef>
              <a:spcAft>
                <a:spcPts val="0"/>
              </a:spcAft>
              <a:buSzPts val="1200"/>
              <a:buFont typeface="Inter Medium"/>
              <a:buNone/>
              <a:defRPr>
                <a:latin typeface="Inter Medium"/>
                <a:ea typeface="Inter Medium"/>
                <a:cs typeface="Inter Medium"/>
                <a:sym typeface="Inter Medium"/>
              </a:defRPr>
            </a:lvl8pPr>
            <a:lvl9pPr lvl="8">
              <a:spcBef>
                <a:spcPts val="800"/>
              </a:spcBef>
              <a:spcAft>
                <a:spcPts val="800"/>
              </a:spcAft>
              <a:buSzPts val="1200"/>
              <a:buFont typeface="Inter Medium"/>
              <a:buNone/>
              <a:defRPr>
                <a:latin typeface="Inter Medium"/>
                <a:ea typeface="Inter Medium"/>
                <a:cs typeface="Inter Medium"/>
                <a:sym typeface="Inter Medium"/>
              </a:defRPr>
            </a:lvl9pPr>
          </a:lstStyle>
          <a:p/>
        </p:txBody>
      </p:sp>
      <p:sp>
        <p:nvSpPr>
          <p:cNvPr id="269" name="Google Shape;269;p12"/>
          <p:cNvSpPr txBox="1"/>
          <p:nvPr>
            <p:ph idx="9" type="subTitle"/>
          </p:nvPr>
        </p:nvSpPr>
        <p:spPr>
          <a:xfrm>
            <a:off x="1285875" y="4029388"/>
            <a:ext cx="1532400" cy="2337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Inter Medium"/>
              <a:buNone/>
              <a:defRPr sz="1000">
                <a:solidFill>
                  <a:schemeClr val="dk1"/>
                </a:solidFill>
                <a:latin typeface="Inter Medium"/>
                <a:ea typeface="Inter Medium"/>
                <a:cs typeface="Inter Medium"/>
                <a:sym typeface="Inter Medium"/>
              </a:defRPr>
            </a:lvl1pPr>
            <a:lvl2pPr lvl="1">
              <a:spcBef>
                <a:spcPts val="800"/>
              </a:spcBef>
              <a:spcAft>
                <a:spcPts val="0"/>
              </a:spcAft>
              <a:buSzPts val="1200"/>
              <a:buFont typeface="Inter Medium"/>
              <a:buNone/>
              <a:defRPr>
                <a:latin typeface="Inter Medium"/>
                <a:ea typeface="Inter Medium"/>
                <a:cs typeface="Inter Medium"/>
                <a:sym typeface="Inter Medium"/>
              </a:defRPr>
            </a:lvl2pPr>
            <a:lvl3pPr lvl="2">
              <a:spcBef>
                <a:spcPts val="800"/>
              </a:spcBef>
              <a:spcAft>
                <a:spcPts val="0"/>
              </a:spcAft>
              <a:buSzPts val="1200"/>
              <a:buFont typeface="Inter Medium"/>
              <a:buNone/>
              <a:defRPr>
                <a:latin typeface="Inter Medium"/>
                <a:ea typeface="Inter Medium"/>
                <a:cs typeface="Inter Medium"/>
                <a:sym typeface="Inter Medium"/>
              </a:defRPr>
            </a:lvl3pPr>
            <a:lvl4pPr lvl="3">
              <a:spcBef>
                <a:spcPts val="800"/>
              </a:spcBef>
              <a:spcAft>
                <a:spcPts val="0"/>
              </a:spcAft>
              <a:buSzPts val="1200"/>
              <a:buFont typeface="Inter Medium"/>
              <a:buNone/>
              <a:defRPr>
                <a:latin typeface="Inter Medium"/>
                <a:ea typeface="Inter Medium"/>
                <a:cs typeface="Inter Medium"/>
                <a:sym typeface="Inter Medium"/>
              </a:defRPr>
            </a:lvl4pPr>
            <a:lvl5pPr lvl="4">
              <a:spcBef>
                <a:spcPts val="800"/>
              </a:spcBef>
              <a:spcAft>
                <a:spcPts val="0"/>
              </a:spcAft>
              <a:buSzPts val="1200"/>
              <a:buFont typeface="Inter Medium"/>
              <a:buNone/>
              <a:defRPr>
                <a:latin typeface="Inter Medium"/>
                <a:ea typeface="Inter Medium"/>
                <a:cs typeface="Inter Medium"/>
                <a:sym typeface="Inter Medium"/>
              </a:defRPr>
            </a:lvl5pPr>
            <a:lvl6pPr lvl="5">
              <a:spcBef>
                <a:spcPts val="800"/>
              </a:spcBef>
              <a:spcAft>
                <a:spcPts val="0"/>
              </a:spcAft>
              <a:buSzPts val="1200"/>
              <a:buFont typeface="Inter Medium"/>
              <a:buNone/>
              <a:defRPr>
                <a:latin typeface="Inter Medium"/>
                <a:ea typeface="Inter Medium"/>
                <a:cs typeface="Inter Medium"/>
                <a:sym typeface="Inter Medium"/>
              </a:defRPr>
            </a:lvl6pPr>
            <a:lvl7pPr lvl="6">
              <a:spcBef>
                <a:spcPts val="800"/>
              </a:spcBef>
              <a:spcAft>
                <a:spcPts val="0"/>
              </a:spcAft>
              <a:buSzPts val="1200"/>
              <a:buFont typeface="Inter Medium"/>
              <a:buNone/>
              <a:defRPr>
                <a:latin typeface="Inter Medium"/>
                <a:ea typeface="Inter Medium"/>
                <a:cs typeface="Inter Medium"/>
                <a:sym typeface="Inter Medium"/>
              </a:defRPr>
            </a:lvl7pPr>
            <a:lvl8pPr lvl="7">
              <a:spcBef>
                <a:spcPts val="800"/>
              </a:spcBef>
              <a:spcAft>
                <a:spcPts val="0"/>
              </a:spcAft>
              <a:buSzPts val="1200"/>
              <a:buFont typeface="Inter Medium"/>
              <a:buNone/>
              <a:defRPr>
                <a:latin typeface="Inter Medium"/>
                <a:ea typeface="Inter Medium"/>
                <a:cs typeface="Inter Medium"/>
                <a:sym typeface="Inter Medium"/>
              </a:defRPr>
            </a:lvl8pPr>
            <a:lvl9pPr lvl="8">
              <a:spcBef>
                <a:spcPts val="800"/>
              </a:spcBef>
              <a:spcAft>
                <a:spcPts val="800"/>
              </a:spcAft>
              <a:buSzPts val="1200"/>
              <a:buFont typeface="Inter Medium"/>
              <a:buNone/>
              <a:defRPr>
                <a:latin typeface="Inter Medium"/>
                <a:ea typeface="Inter Medium"/>
                <a:cs typeface="Inter Medium"/>
                <a:sym typeface="Inter Medium"/>
              </a:defRPr>
            </a:lvl9pPr>
          </a:lstStyle>
          <a:p/>
        </p:txBody>
      </p:sp>
      <p:sp>
        <p:nvSpPr>
          <p:cNvPr id="270" name="Google Shape;270;p12"/>
          <p:cNvSpPr txBox="1"/>
          <p:nvPr>
            <p:ph idx="13" type="subTitle"/>
          </p:nvPr>
        </p:nvSpPr>
        <p:spPr>
          <a:xfrm>
            <a:off x="1285875" y="4368550"/>
            <a:ext cx="1532400" cy="2337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Inter Medium"/>
              <a:buNone/>
              <a:defRPr sz="1000">
                <a:solidFill>
                  <a:schemeClr val="dk1"/>
                </a:solidFill>
                <a:latin typeface="Inter Medium"/>
                <a:ea typeface="Inter Medium"/>
                <a:cs typeface="Inter Medium"/>
                <a:sym typeface="Inter Medium"/>
              </a:defRPr>
            </a:lvl1pPr>
            <a:lvl2pPr lvl="1">
              <a:spcBef>
                <a:spcPts val="800"/>
              </a:spcBef>
              <a:spcAft>
                <a:spcPts val="0"/>
              </a:spcAft>
              <a:buSzPts val="1200"/>
              <a:buFont typeface="Inter Medium"/>
              <a:buNone/>
              <a:defRPr>
                <a:latin typeface="Inter Medium"/>
                <a:ea typeface="Inter Medium"/>
                <a:cs typeface="Inter Medium"/>
                <a:sym typeface="Inter Medium"/>
              </a:defRPr>
            </a:lvl2pPr>
            <a:lvl3pPr lvl="2">
              <a:spcBef>
                <a:spcPts val="800"/>
              </a:spcBef>
              <a:spcAft>
                <a:spcPts val="0"/>
              </a:spcAft>
              <a:buSzPts val="1200"/>
              <a:buFont typeface="Inter Medium"/>
              <a:buNone/>
              <a:defRPr>
                <a:latin typeface="Inter Medium"/>
                <a:ea typeface="Inter Medium"/>
                <a:cs typeface="Inter Medium"/>
                <a:sym typeface="Inter Medium"/>
              </a:defRPr>
            </a:lvl3pPr>
            <a:lvl4pPr lvl="3">
              <a:spcBef>
                <a:spcPts val="800"/>
              </a:spcBef>
              <a:spcAft>
                <a:spcPts val="0"/>
              </a:spcAft>
              <a:buSzPts val="1200"/>
              <a:buFont typeface="Inter Medium"/>
              <a:buNone/>
              <a:defRPr>
                <a:latin typeface="Inter Medium"/>
                <a:ea typeface="Inter Medium"/>
                <a:cs typeface="Inter Medium"/>
                <a:sym typeface="Inter Medium"/>
              </a:defRPr>
            </a:lvl4pPr>
            <a:lvl5pPr lvl="4">
              <a:spcBef>
                <a:spcPts val="800"/>
              </a:spcBef>
              <a:spcAft>
                <a:spcPts val="0"/>
              </a:spcAft>
              <a:buSzPts val="1200"/>
              <a:buFont typeface="Inter Medium"/>
              <a:buNone/>
              <a:defRPr>
                <a:latin typeface="Inter Medium"/>
                <a:ea typeface="Inter Medium"/>
                <a:cs typeface="Inter Medium"/>
                <a:sym typeface="Inter Medium"/>
              </a:defRPr>
            </a:lvl5pPr>
            <a:lvl6pPr lvl="5">
              <a:spcBef>
                <a:spcPts val="800"/>
              </a:spcBef>
              <a:spcAft>
                <a:spcPts val="0"/>
              </a:spcAft>
              <a:buSzPts val="1200"/>
              <a:buFont typeface="Inter Medium"/>
              <a:buNone/>
              <a:defRPr>
                <a:latin typeface="Inter Medium"/>
                <a:ea typeface="Inter Medium"/>
                <a:cs typeface="Inter Medium"/>
                <a:sym typeface="Inter Medium"/>
              </a:defRPr>
            </a:lvl6pPr>
            <a:lvl7pPr lvl="6">
              <a:spcBef>
                <a:spcPts val="800"/>
              </a:spcBef>
              <a:spcAft>
                <a:spcPts val="0"/>
              </a:spcAft>
              <a:buSzPts val="1200"/>
              <a:buFont typeface="Inter Medium"/>
              <a:buNone/>
              <a:defRPr>
                <a:latin typeface="Inter Medium"/>
                <a:ea typeface="Inter Medium"/>
                <a:cs typeface="Inter Medium"/>
                <a:sym typeface="Inter Medium"/>
              </a:defRPr>
            </a:lvl7pPr>
            <a:lvl8pPr lvl="7">
              <a:spcBef>
                <a:spcPts val="800"/>
              </a:spcBef>
              <a:spcAft>
                <a:spcPts val="0"/>
              </a:spcAft>
              <a:buSzPts val="1200"/>
              <a:buFont typeface="Inter Medium"/>
              <a:buNone/>
              <a:defRPr>
                <a:latin typeface="Inter Medium"/>
                <a:ea typeface="Inter Medium"/>
                <a:cs typeface="Inter Medium"/>
                <a:sym typeface="Inter Medium"/>
              </a:defRPr>
            </a:lvl8pPr>
            <a:lvl9pPr lvl="8">
              <a:spcBef>
                <a:spcPts val="800"/>
              </a:spcBef>
              <a:spcAft>
                <a:spcPts val="800"/>
              </a:spcAft>
              <a:buSzPts val="1200"/>
              <a:buFont typeface="Inter Medium"/>
              <a:buNone/>
              <a:defRPr>
                <a:latin typeface="Inter Medium"/>
                <a:ea typeface="Inter Medium"/>
                <a:cs typeface="Inter Medium"/>
                <a:sym typeface="Inter Medium"/>
              </a:defRPr>
            </a:lvl9pPr>
          </a:lstStyle>
          <a:p/>
        </p:txBody>
      </p:sp>
      <p:sp>
        <p:nvSpPr>
          <p:cNvPr id="271" name="Google Shape;271;p12"/>
          <p:cNvSpPr txBox="1"/>
          <p:nvPr>
            <p:ph idx="14" type="subTitle"/>
          </p:nvPr>
        </p:nvSpPr>
        <p:spPr>
          <a:xfrm>
            <a:off x="3415750" y="3353575"/>
            <a:ext cx="1532400" cy="233700"/>
          </a:xfrm>
          <a:prstGeom prst="rect">
            <a:avLst/>
          </a:prstGeom>
        </p:spPr>
        <p:txBody>
          <a:bodyPr anchorCtr="0" anchor="ctr" bIns="0" lIns="0" spcFirstLastPara="1" rIns="0" wrap="square" tIns="0">
            <a:noAutofit/>
          </a:bodyPr>
          <a:lstStyle>
            <a:lvl1pPr lvl="0"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1pPr>
            <a:lvl2pPr lvl="1" algn="r">
              <a:spcBef>
                <a:spcPts val="800"/>
              </a:spcBef>
              <a:spcAft>
                <a:spcPts val="0"/>
              </a:spcAft>
              <a:buSzPts val="1200"/>
              <a:buFont typeface="Inter Light"/>
              <a:buNone/>
              <a:defRPr>
                <a:latin typeface="Inter Light"/>
                <a:ea typeface="Inter Light"/>
                <a:cs typeface="Inter Light"/>
                <a:sym typeface="Inter Light"/>
              </a:defRPr>
            </a:lvl2pPr>
            <a:lvl3pPr lvl="2" algn="r">
              <a:spcBef>
                <a:spcPts val="800"/>
              </a:spcBef>
              <a:spcAft>
                <a:spcPts val="0"/>
              </a:spcAft>
              <a:buSzPts val="1200"/>
              <a:buFont typeface="Inter Light"/>
              <a:buNone/>
              <a:defRPr>
                <a:latin typeface="Inter Light"/>
                <a:ea typeface="Inter Light"/>
                <a:cs typeface="Inter Light"/>
                <a:sym typeface="Inter Light"/>
              </a:defRPr>
            </a:lvl3pPr>
            <a:lvl4pPr lvl="3" algn="r">
              <a:spcBef>
                <a:spcPts val="800"/>
              </a:spcBef>
              <a:spcAft>
                <a:spcPts val="0"/>
              </a:spcAft>
              <a:buSzPts val="1200"/>
              <a:buFont typeface="Inter Light"/>
              <a:buNone/>
              <a:defRPr>
                <a:latin typeface="Inter Light"/>
                <a:ea typeface="Inter Light"/>
                <a:cs typeface="Inter Light"/>
                <a:sym typeface="Inter Light"/>
              </a:defRPr>
            </a:lvl4pPr>
            <a:lvl5pPr lvl="4" algn="r">
              <a:spcBef>
                <a:spcPts val="800"/>
              </a:spcBef>
              <a:spcAft>
                <a:spcPts val="0"/>
              </a:spcAft>
              <a:buSzPts val="1200"/>
              <a:buFont typeface="Inter Light"/>
              <a:buNone/>
              <a:defRPr>
                <a:latin typeface="Inter Light"/>
                <a:ea typeface="Inter Light"/>
                <a:cs typeface="Inter Light"/>
                <a:sym typeface="Inter Light"/>
              </a:defRPr>
            </a:lvl5pPr>
            <a:lvl6pPr lvl="5" algn="r">
              <a:spcBef>
                <a:spcPts val="800"/>
              </a:spcBef>
              <a:spcAft>
                <a:spcPts val="0"/>
              </a:spcAft>
              <a:buSzPts val="1200"/>
              <a:buFont typeface="Inter Light"/>
              <a:buNone/>
              <a:defRPr>
                <a:latin typeface="Inter Light"/>
                <a:ea typeface="Inter Light"/>
                <a:cs typeface="Inter Light"/>
                <a:sym typeface="Inter Light"/>
              </a:defRPr>
            </a:lvl6pPr>
            <a:lvl7pPr lvl="6" algn="r">
              <a:spcBef>
                <a:spcPts val="800"/>
              </a:spcBef>
              <a:spcAft>
                <a:spcPts val="0"/>
              </a:spcAft>
              <a:buSzPts val="1200"/>
              <a:buFont typeface="Inter Light"/>
              <a:buNone/>
              <a:defRPr>
                <a:latin typeface="Inter Light"/>
                <a:ea typeface="Inter Light"/>
                <a:cs typeface="Inter Light"/>
                <a:sym typeface="Inter Light"/>
              </a:defRPr>
            </a:lvl7pPr>
            <a:lvl8pPr lvl="7" algn="r">
              <a:spcBef>
                <a:spcPts val="800"/>
              </a:spcBef>
              <a:spcAft>
                <a:spcPts val="0"/>
              </a:spcAft>
              <a:buSzPts val="1200"/>
              <a:buFont typeface="Inter Light"/>
              <a:buNone/>
              <a:defRPr>
                <a:latin typeface="Inter Light"/>
                <a:ea typeface="Inter Light"/>
                <a:cs typeface="Inter Light"/>
                <a:sym typeface="Inter Light"/>
              </a:defRPr>
            </a:lvl8pPr>
            <a:lvl9pPr lvl="8" algn="r">
              <a:spcBef>
                <a:spcPts val="800"/>
              </a:spcBef>
              <a:spcAft>
                <a:spcPts val="800"/>
              </a:spcAft>
              <a:buSzPts val="1200"/>
              <a:buFont typeface="Inter Light"/>
              <a:buNone/>
              <a:defRPr>
                <a:latin typeface="Inter Light"/>
                <a:ea typeface="Inter Light"/>
                <a:cs typeface="Inter Light"/>
                <a:sym typeface="Inter Light"/>
              </a:defRPr>
            </a:lvl9pPr>
          </a:lstStyle>
          <a:p/>
        </p:txBody>
      </p:sp>
      <p:sp>
        <p:nvSpPr>
          <p:cNvPr id="272" name="Google Shape;272;p12"/>
          <p:cNvSpPr txBox="1"/>
          <p:nvPr>
            <p:ph idx="15" type="subTitle"/>
          </p:nvPr>
        </p:nvSpPr>
        <p:spPr>
          <a:xfrm>
            <a:off x="3415750" y="3688213"/>
            <a:ext cx="1532400" cy="233700"/>
          </a:xfrm>
          <a:prstGeom prst="rect">
            <a:avLst/>
          </a:prstGeom>
        </p:spPr>
        <p:txBody>
          <a:bodyPr anchorCtr="0" anchor="ctr" bIns="0" lIns="0" spcFirstLastPara="1" rIns="0" wrap="square" tIns="0">
            <a:noAutofit/>
          </a:bodyPr>
          <a:lstStyle>
            <a:lvl1pPr lvl="0"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1pPr>
            <a:lvl2pPr lvl="1" algn="r">
              <a:spcBef>
                <a:spcPts val="800"/>
              </a:spcBef>
              <a:spcAft>
                <a:spcPts val="0"/>
              </a:spcAft>
              <a:buSzPts val="1200"/>
              <a:buFont typeface="Inter Light"/>
              <a:buNone/>
              <a:defRPr>
                <a:latin typeface="Inter Light"/>
                <a:ea typeface="Inter Light"/>
                <a:cs typeface="Inter Light"/>
                <a:sym typeface="Inter Light"/>
              </a:defRPr>
            </a:lvl2pPr>
            <a:lvl3pPr lvl="2" algn="r">
              <a:spcBef>
                <a:spcPts val="800"/>
              </a:spcBef>
              <a:spcAft>
                <a:spcPts val="0"/>
              </a:spcAft>
              <a:buSzPts val="1200"/>
              <a:buFont typeface="Inter Light"/>
              <a:buNone/>
              <a:defRPr>
                <a:latin typeface="Inter Light"/>
                <a:ea typeface="Inter Light"/>
                <a:cs typeface="Inter Light"/>
                <a:sym typeface="Inter Light"/>
              </a:defRPr>
            </a:lvl3pPr>
            <a:lvl4pPr lvl="3" algn="r">
              <a:spcBef>
                <a:spcPts val="800"/>
              </a:spcBef>
              <a:spcAft>
                <a:spcPts val="0"/>
              </a:spcAft>
              <a:buSzPts val="1200"/>
              <a:buFont typeface="Inter Light"/>
              <a:buNone/>
              <a:defRPr>
                <a:latin typeface="Inter Light"/>
                <a:ea typeface="Inter Light"/>
                <a:cs typeface="Inter Light"/>
                <a:sym typeface="Inter Light"/>
              </a:defRPr>
            </a:lvl4pPr>
            <a:lvl5pPr lvl="4" algn="r">
              <a:spcBef>
                <a:spcPts val="800"/>
              </a:spcBef>
              <a:spcAft>
                <a:spcPts val="0"/>
              </a:spcAft>
              <a:buSzPts val="1200"/>
              <a:buFont typeface="Inter Light"/>
              <a:buNone/>
              <a:defRPr>
                <a:latin typeface="Inter Light"/>
                <a:ea typeface="Inter Light"/>
                <a:cs typeface="Inter Light"/>
                <a:sym typeface="Inter Light"/>
              </a:defRPr>
            </a:lvl5pPr>
            <a:lvl6pPr lvl="5" algn="r">
              <a:spcBef>
                <a:spcPts val="800"/>
              </a:spcBef>
              <a:spcAft>
                <a:spcPts val="0"/>
              </a:spcAft>
              <a:buSzPts val="1200"/>
              <a:buFont typeface="Inter Light"/>
              <a:buNone/>
              <a:defRPr>
                <a:latin typeface="Inter Light"/>
                <a:ea typeface="Inter Light"/>
                <a:cs typeface="Inter Light"/>
                <a:sym typeface="Inter Light"/>
              </a:defRPr>
            </a:lvl6pPr>
            <a:lvl7pPr lvl="6" algn="r">
              <a:spcBef>
                <a:spcPts val="800"/>
              </a:spcBef>
              <a:spcAft>
                <a:spcPts val="0"/>
              </a:spcAft>
              <a:buSzPts val="1200"/>
              <a:buFont typeface="Inter Light"/>
              <a:buNone/>
              <a:defRPr>
                <a:latin typeface="Inter Light"/>
                <a:ea typeface="Inter Light"/>
                <a:cs typeface="Inter Light"/>
                <a:sym typeface="Inter Light"/>
              </a:defRPr>
            </a:lvl7pPr>
            <a:lvl8pPr lvl="7" algn="r">
              <a:spcBef>
                <a:spcPts val="800"/>
              </a:spcBef>
              <a:spcAft>
                <a:spcPts val="0"/>
              </a:spcAft>
              <a:buSzPts val="1200"/>
              <a:buFont typeface="Inter Light"/>
              <a:buNone/>
              <a:defRPr>
                <a:latin typeface="Inter Light"/>
                <a:ea typeface="Inter Light"/>
                <a:cs typeface="Inter Light"/>
                <a:sym typeface="Inter Light"/>
              </a:defRPr>
            </a:lvl8pPr>
            <a:lvl9pPr lvl="8" algn="r">
              <a:spcBef>
                <a:spcPts val="800"/>
              </a:spcBef>
              <a:spcAft>
                <a:spcPts val="800"/>
              </a:spcAft>
              <a:buSzPts val="1200"/>
              <a:buFont typeface="Inter Light"/>
              <a:buNone/>
              <a:defRPr>
                <a:latin typeface="Inter Light"/>
                <a:ea typeface="Inter Light"/>
                <a:cs typeface="Inter Light"/>
                <a:sym typeface="Inter Light"/>
              </a:defRPr>
            </a:lvl9pPr>
          </a:lstStyle>
          <a:p/>
        </p:txBody>
      </p:sp>
      <p:sp>
        <p:nvSpPr>
          <p:cNvPr id="273" name="Google Shape;273;p12"/>
          <p:cNvSpPr txBox="1"/>
          <p:nvPr>
            <p:ph idx="16" type="subTitle"/>
          </p:nvPr>
        </p:nvSpPr>
        <p:spPr>
          <a:xfrm>
            <a:off x="3415750" y="4027363"/>
            <a:ext cx="1532400" cy="233700"/>
          </a:xfrm>
          <a:prstGeom prst="rect">
            <a:avLst/>
          </a:prstGeom>
        </p:spPr>
        <p:txBody>
          <a:bodyPr anchorCtr="0" anchor="ctr" bIns="0" lIns="0" spcFirstLastPara="1" rIns="0" wrap="square" tIns="0">
            <a:noAutofit/>
          </a:bodyPr>
          <a:lstStyle>
            <a:lvl1pPr lvl="0"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1pPr>
            <a:lvl2pPr lvl="1" algn="r">
              <a:spcBef>
                <a:spcPts val="800"/>
              </a:spcBef>
              <a:spcAft>
                <a:spcPts val="0"/>
              </a:spcAft>
              <a:buSzPts val="1200"/>
              <a:buFont typeface="Inter Light"/>
              <a:buNone/>
              <a:defRPr>
                <a:latin typeface="Inter Light"/>
                <a:ea typeface="Inter Light"/>
                <a:cs typeface="Inter Light"/>
                <a:sym typeface="Inter Light"/>
              </a:defRPr>
            </a:lvl2pPr>
            <a:lvl3pPr lvl="2" algn="r">
              <a:spcBef>
                <a:spcPts val="800"/>
              </a:spcBef>
              <a:spcAft>
                <a:spcPts val="0"/>
              </a:spcAft>
              <a:buSzPts val="1200"/>
              <a:buFont typeface="Inter Light"/>
              <a:buNone/>
              <a:defRPr>
                <a:latin typeface="Inter Light"/>
                <a:ea typeface="Inter Light"/>
                <a:cs typeface="Inter Light"/>
                <a:sym typeface="Inter Light"/>
              </a:defRPr>
            </a:lvl3pPr>
            <a:lvl4pPr lvl="3" algn="r">
              <a:spcBef>
                <a:spcPts val="800"/>
              </a:spcBef>
              <a:spcAft>
                <a:spcPts val="0"/>
              </a:spcAft>
              <a:buSzPts val="1200"/>
              <a:buFont typeface="Inter Light"/>
              <a:buNone/>
              <a:defRPr>
                <a:latin typeface="Inter Light"/>
                <a:ea typeface="Inter Light"/>
                <a:cs typeface="Inter Light"/>
                <a:sym typeface="Inter Light"/>
              </a:defRPr>
            </a:lvl4pPr>
            <a:lvl5pPr lvl="4" algn="r">
              <a:spcBef>
                <a:spcPts val="800"/>
              </a:spcBef>
              <a:spcAft>
                <a:spcPts val="0"/>
              </a:spcAft>
              <a:buSzPts val="1200"/>
              <a:buFont typeface="Inter Light"/>
              <a:buNone/>
              <a:defRPr>
                <a:latin typeface="Inter Light"/>
                <a:ea typeface="Inter Light"/>
                <a:cs typeface="Inter Light"/>
                <a:sym typeface="Inter Light"/>
              </a:defRPr>
            </a:lvl5pPr>
            <a:lvl6pPr lvl="5" algn="r">
              <a:spcBef>
                <a:spcPts val="800"/>
              </a:spcBef>
              <a:spcAft>
                <a:spcPts val="0"/>
              </a:spcAft>
              <a:buSzPts val="1200"/>
              <a:buFont typeface="Inter Light"/>
              <a:buNone/>
              <a:defRPr>
                <a:latin typeface="Inter Light"/>
                <a:ea typeface="Inter Light"/>
                <a:cs typeface="Inter Light"/>
                <a:sym typeface="Inter Light"/>
              </a:defRPr>
            </a:lvl6pPr>
            <a:lvl7pPr lvl="6" algn="r">
              <a:spcBef>
                <a:spcPts val="800"/>
              </a:spcBef>
              <a:spcAft>
                <a:spcPts val="0"/>
              </a:spcAft>
              <a:buSzPts val="1200"/>
              <a:buFont typeface="Inter Light"/>
              <a:buNone/>
              <a:defRPr>
                <a:latin typeface="Inter Light"/>
                <a:ea typeface="Inter Light"/>
                <a:cs typeface="Inter Light"/>
                <a:sym typeface="Inter Light"/>
              </a:defRPr>
            </a:lvl7pPr>
            <a:lvl8pPr lvl="7" algn="r">
              <a:spcBef>
                <a:spcPts val="800"/>
              </a:spcBef>
              <a:spcAft>
                <a:spcPts val="0"/>
              </a:spcAft>
              <a:buSzPts val="1200"/>
              <a:buFont typeface="Inter Light"/>
              <a:buNone/>
              <a:defRPr>
                <a:latin typeface="Inter Light"/>
                <a:ea typeface="Inter Light"/>
                <a:cs typeface="Inter Light"/>
                <a:sym typeface="Inter Light"/>
              </a:defRPr>
            </a:lvl8pPr>
            <a:lvl9pPr lvl="8" algn="r">
              <a:spcBef>
                <a:spcPts val="800"/>
              </a:spcBef>
              <a:spcAft>
                <a:spcPts val="800"/>
              </a:spcAft>
              <a:buSzPts val="1200"/>
              <a:buFont typeface="Inter Light"/>
              <a:buNone/>
              <a:defRPr>
                <a:latin typeface="Inter Light"/>
                <a:ea typeface="Inter Light"/>
                <a:cs typeface="Inter Light"/>
                <a:sym typeface="Inter Light"/>
              </a:defRPr>
            </a:lvl9pPr>
          </a:lstStyle>
          <a:p/>
        </p:txBody>
      </p:sp>
      <p:sp>
        <p:nvSpPr>
          <p:cNvPr id="274" name="Google Shape;274;p12"/>
          <p:cNvSpPr txBox="1"/>
          <p:nvPr>
            <p:ph idx="17" type="subTitle"/>
          </p:nvPr>
        </p:nvSpPr>
        <p:spPr>
          <a:xfrm>
            <a:off x="3415750" y="4366525"/>
            <a:ext cx="1532400" cy="233700"/>
          </a:xfrm>
          <a:prstGeom prst="rect">
            <a:avLst/>
          </a:prstGeom>
        </p:spPr>
        <p:txBody>
          <a:bodyPr anchorCtr="0" anchor="ctr" bIns="0" lIns="0" spcFirstLastPara="1" rIns="0" wrap="square" tIns="0">
            <a:noAutofit/>
          </a:bodyPr>
          <a:lstStyle>
            <a:lvl1pPr lvl="0"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1pPr>
            <a:lvl2pPr lvl="1" algn="r">
              <a:spcBef>
                <a:spcPts val="800"/>
              </a:spcBef>
              <a:spcAft>
                <a:spcPts val="0"/>
              </a:spcAft>
              <a:buSzPts val="1200"/>
              <a:buFont typeface="Inter Light"/>
              <a:buNone/>
              <a:defRPr>
                <a:latin typeface="Inter Light"/>
                <a:ea typeface="Inter Light"/>
                <a:cs typeface="Inter Light"/>
                <a:sym typeface="Inter Light"/>
              </a:defRPr>
            </a:lvl2pPr>
            <a:lvl3pPr lvl="2" algn="r">
              <a:spcBef>
                <a:spcPts val="800"/>
              </a:spcBef>
              <a:spcAft>
                <a:spcPts val="0"/>
              </a:spcAft>
              <a:buSzPts val="1200"/>
              <a:buFont typeface="Inter Light"/>
              <a:buNone/>
              <a:defRPr>
                <a:latin typeface="Inter Light"/>
                <a:ea typeface="Inter Light"/>
                <a:cs typeface="Inter Light"/>
                <a:sym typeface="Inter Light"/>
              </a:defRPr>
            </a:lvl3pPr>
            <a:lvl4pPr lvl="3" algn="r">
              <a:spcBef>
                <a:spcPts val="800"/>
              </a:spcBef>
              <a:spcAft>
                <a:spcPts val="0"/>
              </a:spcAft>
              <a:buSzPts val="1200"/>
              <a:buFont typeface="Inter Light"/>
              <a:buNone/>
              <a:defRPr>
                <a:latin typeface="Inter Light"/>
                <a:ea typeface="Inter Light"/>
                <a:cs typeface="Inter Light"/>
                <a:sym typeface="Inter Light"/>
              </a:defRPr>
            </a:lvl4pPr>
            <a:lvl5pPr lvl="4" algn="r">
              <a:spcBef>
                <a:spcPts val="800"/>
              </a:spcBef>
              <a:spcAft>
                <a:spcPts val="0"/>
              </a:spcAft>
              <a:buSzPts val="1200"/>
              <a:buFont typeface="Inter Light"/>
              <a:buNone/>
              <a:defRPr>
                <a:latin typeface="Inter Light"/>
                <a:ea typeface="Inter Light"/>
                <a:cs typeface="Inter Light"/>
                <a:sym typeface="Inter Light"/>
              </a:defRPr>
            </a:lvl5pPr>
            <a:lvl6pPr lvl="5" algn="r">
              <a:spcBef>
                <a:spcPts val="800"/>
              </a:spcBef>
              <a:spcAft>
                <a:spcPts val="0"/>
              </a:spcAft>
              <a:buSzPts val="1200"/>
              <a:buFont typeface="Inter Light"/>
              <a:buNone/>
              <a:defRPr>
                <a:latin typeface="Inter Light"/>
                <a:ea typeface="Inter Light"/>
                <a:cs typeface="Inter Light"/>
                <a:sym typeface="Inter Light"/>
              </a:defRPr>
            </a:lvl6pPr>
            <a:lvl7pPr lvl="6" algn="r">
              <a:spcBef>
                <a:spcPts val="800"/>
              </a:spcBef>
              <a:spcAft>
                <a:spcPts val="0"/>
              </a:spcAft>
              <a:buSzPts val="1200"/>
              <a:buFont typeface="Inter Light"/>
              <a:buNone/>
              <a:defRPr>
                <a:latin typeface="Inter Light"/>
                <a:ea typeface="Inter Light"/>
                <a:cs typeface="Inter Light"/>
                <a:sym typeface="Inter Light"/>
              </a:defRPr>
            </a:lvl7pPr>
            <a:lvl8pPr lvl="7" algn="r">
              <a:spcBef>
                <a:spcPts val="800"/>
              </a:spcBef>
              <a:spcAft>
                <a:spcPts val="0"/>
              </a:spcAft>
              <a:buSzPts val="1200"/>
              <a:buFont typeface="Inter Light"/>
              <a:buNone/>
              <a:defRPr>
                <a:latin typeface="Inter Light"/>
                <a:ea typeface="Inter Light"/>
                <a:cs typeface="Inter Light"/>
                <a:sym typeface="Inter Light"/>
              </a:defRPr>
            </a:lvl8pPr>
            <a:lvl9pPr lvl="8" algn="r">
              <a:spcBef>
                <a:spcPts val="800"/>
              </a:spcBef>
              <a:spcAft>
                <a:spcPts val="800"/>
              </a:spcAft>
              <a:buSzPts val="1200"/>
              <a:buFont typeface="Inter Light"/>
              <a:buNone/>
              <a:defRPr>
                <a:latin typeface="Inter Light"/>
                <a:ea typeface="Inter Light"/>
                <a:cs typeface="Inter Light"/>
                <a:sym typeface="Inter Light"/>
              </a:defRPr>
            </a:lvl9pPr>
          </a:lstStyle>
          <a:p/>
        </p:txBody>
      </p:sp>
      <p:sp>
        <p:nvSpPr>
          <p:cNvPr id="275" name="Google Shape;275;p12"/>
          <p:cNvSpPr txBox="1"/>
          <p:nvPr>
            <p:ph idx="18" type="subTitle"/>
          </p:nvPr>
        </p:nvSpPr>
        <p:spPr>
          <a:xfrm>
            <a:off x="7383000" y="3353575"/>
            <a:ext cx="1532400" cy="233700"/>
          </a:xfrm>
          <a:prstGeom prst="rect">
            <a:avLst/>
          </a:prstGeom>
        </p:spPr>
        <p:txBody>
          <a:bodyPr anchorCtr="0" anchor="ctr" bIns="0" lIns="0" spcFirstLastPara="1" rIns="0" wrap="square" tIns="0">
            <a:noAutofit/>
          </a:bodyPr>
          <a:lstStyle>
            <a:lvl1pPr lvl="0"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1pPr>
            <a:lvl2pPr lvl="1" algn="r">
              <a:spcBef>
                <a:spcPts val="800"/>
              </a:spcBef>
              <a:spcAft>
                <a:spcPts val="0"/>
              </a:spcAft>
              <a:buSzPts val="1200"/>
              <a:buFont typeface="Inter Light"/>
              <a:buNone/>
              <a:defRPr>
                <a:latin typeface="Inter Light"/>
                <a:ea typeface="Inter Light"/>
                <a:cs typeface="Inter Light"/>
                <a:sym typeface="Inter Light"/>
              </a:defRPr>
            </a:lvl2pPr>
            <a:lvl3pPr lvl="2" algn="r">
              <a:spcBef>
                <a:spcPts val="800"/>
              </a:spcBef>
              <a:spcAft>
                <a:spcPts val="0"/>
              </a:spcAft>
              <a:buSzPts val="1200"/>
              <a:buFont typeface="Inter Light"/>
              <a:buNone/>
              <a:defRPr>
                <a:latin typeface="Inter Light"/>
                <a:ea typeface="Inter Light"/>
                <a:cs typeface="Inter Light"/>
                <a:sym typeface="Inter Light"/>
              </a:defRPr>
            </a:lvl3pPr>
            <a:lvl4pPr lvl="3" algn="r">
              <a:spcBef>
                <a:spcPts val="800"/>
              </a:spcBef>
              <a:spcAft>
                <a:spcPts val="0"/>
              </a:spcAft>
              <a:buSzPts val="1200"/>
              <a:buFont typeface="Inter Light"/>
              <a:buNone/>
              <a:defRPr>
                <a:latin typeface="Inter Light"/>
                <a:ea typeface="Inter Light"/>
                <a:cs typeface="Inter Light"/>
                <a:sym typeface="Inter Light"/>
              </a:defRPr>
            </a:lvl4pPr>
            <a:lvl5pPr lvl="4" algn="r">
              <a:spcBef>
                <a:spcPts val="800"/>
              </a:spcBef>
              <a:spcAft>
                <a:spcPts val="0"/>
              </a:spcAft>
              <a:buSzPts val="1200"/>
              <a:buFont typeface="Inter Light"/>
              <a:buNone/>
              <a:defRPr>
                <a:latin typeface="Inter Light"/>
                <a:ea typeface="Inter Light"/>
                <a:cs typeface="Inter Light"/>
                <a:sym typeface="Inter Light"/>
              </a:defRPr>
            </a:lvl5pPr>
            <a:lvl6pPr lvl="5" algn="r">
              <a:spcBef>
                <a:spcPts val="800"/>
              </a:spcBef>
              <a:spcAft>
                <a:spcPts val="0"/>
              </a:spcAft>
              <a:buSzPts val="1200"/>
              <a:buFont typeface="Inter Light"/>
              <a:buNone/>
              <a:defRPr>
                <a:latin typeface="Inter Light"/>
                <a:ea typeface="Inter Light"/>
                <a:cs typeface="Inter Light"/>
                <a:sym typeface="Inter Light"/>
              </a:defRPr>
            </a:lvl6pPr>
            <a:lvl7pPr lvl="6" algn="r">
              <a:spcBef>
                <a:spcPts val="800"/>
              </a:spcBef>
              <a:spcAft>
                <a:spcPts val="0"/>
              </a:spcAft>
              <a:buSzPts val="1200"/>
              <a:buFont typeface="Inter Light"/>
              <a:buNone/>
              <a:defRPr>
                <a:latin typeface="Inter Light"/>
                <a:ea typeface="Inter Light"/>
                <a:cs typeface="Inter Light"/>
                <a:sym typeface="Inter Light"/>
              </a:defRPr>
            </a:lvl7pPr>
            <a:lvl8pPr lvl="7" algn="r">
              <a:spcBef>
                <a:spcPts val="800"/>
              </a:spcBef>
              <a:spcAft>
                <a:spcPts val="0"/>
              </a:spcAft>
              <a:buSzPts val="1200"/>
              <a:buFont typeface="Inter Light"/>
              <a:buNone/>
              <a:defRPr>
                <a:latin typeface="Inter Light"/>
                <a:ea typeface="Inter Light"/>
                <a:cs typeface="Inter Light"/>
                <a:sym typeface="Inter Light"/>
              </a:defRPr>
            </a:lvl8pPr>
            <a:lvl9pPr lvl="8" algn="r">
              <a:spcBef>
                <a:spcPts val="800"/>
              </a:spcBef>
              <a:spcAft>
                <a:spcPts val="800"/>
              </a:spcAft>
              <a:buSzPts val="1200"/>
              <a:buFont typeface="Inter Light"/>
              <a:buNone/>
              <a:defRPr>
                <a:latin typeface="Inter Light"/>
                <a:ea typeface="Inter Light"/>
                <a:cs typeface="Inter Light"/>
                <a:sym typeface="Inter Light"/>
              </a:defRPr>
            </a:lvl9pPr>
          </a:lstStyle>
          <a:p/>
        </p:txBody>
      </p:sp>
      <p:sp>
        <p:nvSpPr>
          <p:cNvPr id="276" name="Google Shape;276;p12"/>
          <p:cNvSpPr txBox="1"/>
          <p:nvPr>
            <p:ph idx="19" type="subTitle"/>
          </p:nvPr>
        </p:nvSpPr>
        <p:spPr>
          <a:xfrm>
            <a:off x="7383000" y="3688213"/>
            <a:ext cx="1532400" cy="233700"/>
          </a:xfrm>
          <a:prstGeom prst="rect">
            <a:avLst/>
          </a:prstGeom>
        </p:spPr>
        <p:txBody>
          <a:bodyPr anchorCtr="0" anchor="ctr" bIns="0" lIns="0" spcFirstLastPara="1" rIns="0" wrap="square" tIns="0">
            <a:noAutofit/>
          </a:bodyPr>
          <a:lstStyle>
            <a:lvl1pPr lvl="0"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1pPr>
            <a:lvl2pPr lvl="1" algn="r">
              <a:spcBef>
                <a:spcPts val="800"/>
              </a:spcBef>
              <a:spcAft>
                <a:spcPts val="0"/>
              </a:spcAft>
              <a:buSzPts val="1200"/>
              <a:buFont typeface="Inter Light"/>
              <a:buNone/>
              <a:defRPr>
                <a:latin typeface="Inter Light"/>
                <a:ea typeface="Inter Light"/>
                <a:cs typeface="Inter Light"/>
                <a:sym typeface="Inter Light"/>
              </a:defRPr>
            </a:lvl2pPr>
            <a:lvl3pPr lvl="2" algn="r">
              <a:spcBef>
                <a:spcPts val="800"/>
              </a:spcBef>
              <a:spcAft>
                <a:spcPts val="0"/>
              </a:spcAft>
              <a:buSzPts val="1200"/>
              <a:buFont typeface="Inter Light"/>
              <a:buNone/>
              <a:defRPr>
                <a:latin typeface="Inter Light"/>
                <a:ea typeface="Inter Light"/>
                <a:cs typeface="Inter Light"/>
                <a:sym typeface="Inter Light"/>
              </a:defRPr>
            </a:lvl3pPr>
            <a:lvl4pPr lvl="3" algn="r">
              <a:spcBef>
                <a:spcPts val="800"/>
              </a:spcBef>
              <a:spcAft>
                <a:spcPts val="0"/>
              </a:spcAft>
              <a:buSzPts val="1200"/>
              <a:buFont typeface="Inter Light"/>
              <a:buNone/>
              <a:defRPr>
                <a:latin typeface="Inter Light"/>
                <a:ea typeface="Inter Light"/>
                <a:cs typeface="Inter Light"/>
                <a:sym typeface="Inter Light"/>
              </a:defRPr>
            </a:lvl4pPr>
            <a:lvl5pPr lvl="4" algn="r">
              <a:spcBef>
                <a:spcPts val="800"/>
              </a:spcBef>
              <a:spcAft>
                <a:spcPts val="0"/>
              </a:spcAft>
              <a:buSzPts val="1200"/>
              <a:buFont typeface="Inter Light"/>
              <a:buNone/>
              <a:defRPr>
                <a:latin typeface="Inter Light"/>
                <a:ea typeface="Inter Light"/>
                <a:cs typeface="Inter Light"/>
                <a:sym typeface="Inter Light"/>
              </a:defRPr>
            </a:lvl5pPr>
            <a:lvl6pPr lvl="5" algn="r">
              <a:spcBef>
                <a:spcPts val="800"/>
              </a:spcBef>
              <a:spcAft>
                <a:spcPts val="0"/>
              </a:spcAft>
              <a:buSzPts val="1200"/>
              <a:buFont typeface="Inter Light"/>
              <a:buNone/>
              <a:defRPr>
                <a:latin typeface="Inter Light"/>
                <a:ea typeface="Inter Light"/>
                <a:cs typeface="Inter Light"/>
                <a:sym typeface="Inter Light"/>
              </a:defRPr>
            </a:lvl6pPr>
            <a:lvl7pPr lvl="6" algn="r">
              <a:spcBef>
                <a:spcPts val="800"/>
              </a:spcBef>
              <a:spcAft>
                <a:spcPts val="0"/>
              </a:spcAft>
              <a:buSzPts val="1200"/>
              <a:buFont typeface="Inter Light"/>
              <a:buNone/>
              <a:defRPr>
                <a:latin typeface="Inter Light"/>
                <a:ea typeface="Inter Light"/>
                <a:cs typeface="Inter Light"/>
                <a:sym typeface="Inter Light"/>
              </a:defRPr>
            </a:lvl7pPr>
            <a:lvl8pPr lvl="7" algn="r">
              <a:spcBef>
                <a:spcPts val="800"/>
              </a:spcBef>
              <a:spcAft>
                <a:spcPts val="0"/>
              </a:spcAft>
              <a:buSzPts val="1200"/>
              <a:buFont typeface="Inter Light"/>
              <a:buNone/>
              <a:defRPr>
                <a:latin typeface="Inter Light"/>
                <a:ea typeface="Inter Light"/>
                <a:cs typeface="Inter Light"/>
                <a:sym typeface="Inter Light"/>
              </a:defRPr>
            </a:lvl8pPr>
            <a:lvl9pPr lvl="8" algn="r">
              <a:spcBef>
                <a:spcPts val="800"/>
              </a:spcBef>
              <a:spcAft>
                <a:spcPts val="800"/>
              </a:spcAft>
              <a:buSzPts val="1200"/>
              <a:buFont typeface="Inter Light"/>
              <a:buNone/>
              <a:defRPr>
                <a:latin typeface="Inter Light"/>
                <a:ea typeface="Inter Light"/>
                <a:cs typeface="Inter Light"/>
                <a:sym typeface="Inter Light"/>
              </a:defRPr>
            </a:lvl9pPr>
          </a:lstStyle>
          <a:p/>
        </p:txBody>
      </p:sp>
      <p:sp>
        <p:nvSpPr>
          <p:cNvPr id="277" name="Google Shape;277;p12"/>
          <p:cNvSpPr txBox="1"/>
          <p:nvPr>
            <p:ph idx="20" type="subTitle"/>
          </p:nvPr>
        </p:nvSpPr>
        <p:spPr>
          <a:xfrm>
            <a:off x="7383000" y="4027363"/>
            <a:ext cx="1532400" cy="233700"/>
          </a:xfrm>
          <a:prstGeom prst="rect">
            <a:avLst/>
          </a:prstGeom>
        </p:spPr>
        <p:txBody>
          <a:bodyPr anchorCtr="0" anchor="ctr" bIns="0" lIns="0" spcFirstLastPara="1" rIns="0" wrap="square" tIns="0">
            <a:noAutofit/>
          </a:bodyPr>
          <a:lstStyle>
            <a:lvl1pPr lvl="0"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1pPr>
            <a:lvl2pPr lvl="1" algn="r">
              <a:spcBef>
                <a:spcPts val="800"/>
              </a:spcBef>
              <a:spcAft>
                <a:spcPts val="0"/>
              </a:spcAft>
              <a:buSzPts val="1200"/>
              <a:buFont typeface="Inter Light"/>
              <a:buNone/>
              <a:defRPr>
                <a:latin typeface="Inter Light"/>
                <a:ea typeface="Inter Light"/>
                <a:cs typeface="Inter Light"/>
                <a:sym typeface="Inter Light"/>
              </a:defRPr>
            </a:lvl2pPr>
            <a:lvl3pPr lvl="2" algn="r">
              <a:spcBef>
                <a:spcPts val="800"/>
              </a:spcBef>
              <a:spcAft>
                <a:spcPts val="0"/>
              </a:spcAft>
              <a:buSzPts val="1200"/>
              <a:buFont typeface="Inter Light"/>
              <a:buNone/>
              <a:defRPr>
                <a:latin typeface="Inter Light"/>
                <a:ea typeface="Inter Light"/>
                <a:cs typeface="Inter Light"/>
                <a:sym typeface="Inter Light"/>
              </a:defRPr>
            </a:lvl3pPr>
            <a:lvl4pPr lvl="3" algn="r">
              <a:spcBef>
                <a:spcPts val="800"/>
              </a:spcBef>
              <a:spcAft>
                <a:spcPts val="0"/>
              </a:spcAft>
              <a:buSzPts val="1200"/>
              <a:buFont typeface="Inter Light"/>
              <a:buNone/>
              <a:defRPr>
                <a:latin typeface="Inter Light"/>
                <a:ea typeface="Inter Light"/>
                <a:cs typeface="Inter Light"/>
                <a:sym typeface="Inter Light"/>
              </a:defRPr>
            </a:lvl4pPr>
            <a:lvl5pPr lvl="4" algn="r">
              <a:spcBef>
                <a:spcPts val="800"/>
              </a:spcBef>
              <a:spcAft>
                <a:spcPts val="0"/>
              </a:spcAft>
              <a:buSzPts val="1200"/>
              <a:buFont typeface="Inter Light"/>
              <a:buNone/>
              <a:defRPr>
                <a:latin typeface="Inter Light"/>
                <a:ea typeface="Inter Light"/>
                <a:cs typeface="Inter Light"/>
                <a:sym typeface="Inter Light"/>
              </a:defRPr>
            </a:lvl5pPr>
            <a:lvl6pPr lvl="5" algn="r">
              <a:spcBef>
                <a:spcPts val="800"/>
              </a:spcBef>
              <a:spcAft>
                <a:spcPts val="0"/>
              </a:spcAft>
              <a:buSzPts val="1200"/>
              <a:buFont typeface="Inter Light"/>
              <a:buNone/>
              <a:defRPr>
                <a:latin typeface="Inter Light"/>
                <a:ea typeface="Inter Light"/>
                <a:cs typeface="Inter Light"/>
                <a:sym typeface="Inter Light"/>
              </a:defRPr>
            </a:lvl6pPr>
            <a:lvl7pPr lvl="6" algn="r">
              <a:spcBef>
                <a:spcPts val="800"/>
              </a:spcBef>
              <a:spcAft>
                <a:spcPts val="0"/>
              </a:spcAft>
              <a:buSzPts val="1200"/>
              <a:buFont typeface="Inter Light"/>
              <a:buNone/>
              <a:defRPr>
                <a:latin typeface="Inter Light"/>
                <a:ea typeface="Inter Light"/>
                <a:cs typeface="Inter Light"/>
                <a:sym typeface="Inter Light"/>
              </a:defRPr>
            </a:lvl7pPr>
            <a:lvl8pPr lvl="7" algn="r">
              <a:spcBef>
                <a:spcPts val="800"/>
              </a:spcBef>
              <a:spcAft>
                <a:spcPts val="0"/>
              </a:spcAft>
              <a:buSzPts val="1200"/>
              <a:buFont typeface="Inter Light"/>
              <a:buNone/>
              <a:defRPr>
                <a:latin typeface="Inter Light"/>
                <a:ea typeface="Inter Light"/>
                <a:cs typeface="Inter Light"/>
                <a:sym typeface="Inter Light"/>
              </a:defRPr>
            </a:lvl8pPr>
            <a:lvl9pPr lvl="8" algn="r">
              <a:spcBef>
                <a:spcPts val="800"/>
              </a:spcBef>
              <a:spcAft>
                <a:spcPts val="800"/>
              </a:spcAft>
              <a:buSzPts val="1200"/>
              <a:buFont typeface="Inter Light"/>
              <a:buNone/>
              <a:defRPr>
                <a:latin typeface="Inter Light"/>
                <a:ea typeface="Inter Light"/>
                <a:cs typeface="Inter Light"/>
                <a:sym typeface="Inter Light"/>
              </a:defRPr>
            </a:lvl9pPr>
          </a:lstStyle>
          <a:p/>
        </p:txBody>
      </p:sp>
      <p:sp>
        <p:nvSpPr>
          <p:cNvPr id="278" name="Google Shape;278;p12"/>
          <p:cNvSpPr txBox="1"/>
          <p:nvPr>
            <p:ph idx="21" type="subTitle"/>
          </p:nvPr>
        </p:nvSpPr>
        <p:spPr>
          <a:xfrm>
            <a:off x="7383000" y="4366525"/>
            <a:ext cx="1532400" cy="233700"/>
          </a:xfrm>
          <a:prstGeom prst="rect">
            <a:avLst/>
          </a:prstGeom>
        </p:spPr>
        <p:txBody>
          <a:bodyPr anchorCtr="0" anchor="ctr" bIns="0" lIns="0" spcFirstLastPara="1" rIns="0" wrap="square" tIns="0">
            <a:noAutofit/>
          </a:bodyPr>
          <a:lstStyle>
            <a:lvl1pPr lvl="0"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1pPr>
            <a:lvl2pPr lvl="1" algn="r">
              <a:spcBef>
                <a:spcPts val="800"/>
              </a:spcBef>
              <a:spcAft>
                <a:spcPts val="0"/>
              </a:spcAft>
              <a:buSzPts val="1200"/>
              <a:buFont typeface="Inter Light"/>
              <a:buNone/>
              <a:defRPr>
                <a:latin typeface="Inter Light"/>
                <a:ea typeface="Inter Light"/>
                <a:cs typeface="Inter Light"/>
                <a:sym typeface="Inter Light"/>
              </a:defRPr>
            </a:lvl2pPr>
            <a:lvl3pPr lvl="2" algn="r">
              <a:spcBef>
                <a:spcPts val="800"/>
              </a:spcBef>
              <a:spcAft>
                <a:spcPts val="0"/>
              </a:spcAft>
              <a:buSzPts val="1200"/>
              <a:buFont typeface="Inter Light"/>
              <a:buNone/>
              <a:defRPr>
                <a:latin typeface="Inter Light"/>
                <a:ea typeface="Inter Light"/>
                <a:cs typeface="Inter Light"/>
                <a:sym typeface="Inter Light"/>
              </a:defRPr>
            </a:lvl3pPr>
            <a:lvl4pPr lvl="3" algn="r">
              <a:spcBef>
                <a:spcPts val="800"/>
              </a:spcBef>
              <a:spcAft>
                <a:spcPts val="0"/>
              </a:spcAft>
              <a:buSzPts val="1200"/>
              <a:buFont typeface="Inter Light"/>
              <a:buNone/>
              <a:defRPr>
                <a:latin typeface="Inter Light"/>
                <a:ea typeface="Inter Light"/>
                <a:cs typeface="Inter Light"/>
                <a:sym typeface="Inter Light"/>
              </a:defRPr>
            </a:lvl4pPr>
            <a:lvl5pPr lvl="4" algn="r">
              <a:spcBef>
                <a:spcPts val="800"/>
              </a:spcBef>
              <a:spcAft>
                <a:spcPts val="0"/>
              </a:spcAft>
              <a:buSzPts val="1200"/>
              <a:buFont typeface="Inter Light"/>
              <a:buNone/>
              <a:defRPr>
                <a:latin typeface="Inter Light"/>
                <a:ea typeface="Inter Light"/>
                <a:cs typeface="Inter Light"/>
                <a:sym typeface="Inter Light"/>
              </a:defRPr>
            </a:lvl5pPr>
            <a:lvl6pPr lvl="5" algn="r">
              <a:spcBef>
                <a:spcPts val="800"/>
              </a:spcBef>
              <a:spcAft>
                <a:spcPts val="0"/>
              </a:spcAft>
              <a:buSzPts val="1200"/>
              <a:buFont typeface="Inter Light"/>
              <a:buNone/>
              <a:defRPr>
                <a:latin typeface="Inter Light"/>
                <a:ea typeface="Inter Light"/>
                <a:cs typeface="Inter Light"/>
                <a:sym typeface="Inter Light"/>
              </a:defRPr>
            </a:lvl6pPr>
            <a:lvl7pPr lvl="6" algn="r">
              <a:spcBef>
                <a:spcPts val="800"/>
              </a:spcBef>
              <a:spcAft>
                <a:spcPts val="0"/>
              </a:spcAft>
              <a:buSzPts val="1200"/>
              <a:buFont typeface="Inter Light"/>
              <a:buNone/>
              <a:defRPr>
                <a:latin typeface="Inter Light"/>
                <a:ea typeface="Inter Light"/>
                <a:cs typeface="Inter Light"/>
                <a:sym typeface="Inter Light"/>
              </a:defRPr>
            </a:lvl7pPr>
            <a:lvl8pPr lvl="7" algn="r">
              <a:spcBef>
                <a:spcPts val="800"/>
              </a:spcBef>
              <a:spcAft>
                <a:spcPts val="0"/>
              </a:spcAft>
              <a:buSzPts val="1200"/>
              <a:buFont typeface="Inter Light"/>
              <a:buNone/>
              <a:defRPr>
                <a:latin typeface="Inter Light"/>
                <a:ea typeface="Inter Light"/>
                <a:cs typeface="Inter Light"/>
                <a:sym typeface="Inter Light"/>
              </a:defRPr>
            </a:lvl8pPr>
            <a:lvl9pPr lvl="8" algn="r">
              <a:spcBef>
                <a:spcPts val="800"/>
              </a:spcBef>
              <a:spcAft>
                <a:spcPts val="800"/>
              </a:spcAft>
              <a:buSzPts val="1200"/>
              <a:buFont typeface="Inter Light"/>
              <a:buNone/>
              <a:defRPr>
                <a:latin typeface="Inter Light"/>
                <a:ea typeface="Inter Light"/>
                <a:cs typeface="Inter Light"/>
                <a:sym typeface="Inter Light"/>
              </a:defRPr>
            </a:lvl9pPr>
          </a:lstStyle>
          <a:p/>
        </p:txBody>
      </p:sp>
      <p:sp>
        <p:nvSpPr>
          <p:cNvPr id="279" name="Google Shape;279;p12"/>
          <p:cNvSpPr txBox="1"/>
          <p:nvPr>
            <p:ph idx="22" type="subTitle"/>
          </p:nvPr>
        </p:nvSpPr>
        <p:spPr>
          <a:xfrm>
            <a:off x="5223450" y="3353575"/>
            <a:ext cx="1532400" cy="2337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Inter Medium"/>
              <a:buNone/>
              <a:defRPr sz="1000">
                <a:solidFill>
                  <a:schemeClr val="dk1"/>
                </a:solidFill>
                <a:latin typeface="Inter Medium"/>
                <a:ea typeface="Inter Medium"/>
                <a:cs typeface="Inter Medium"/>
                <a:sym typeface="Inter Medium"/>
              </a:defRPr>
            </a:lvl1pPr>
            <a:lvl2pPr lvl="1">
              <a:spcBef>
                <a:spcPts val="800"/>
              </a:spcBef>
              <a:spcAft>
                <a:spcPts val="0"/>
              </a:spcAft>
              <a:buSzPts val="1200"/>
              <a:buFont typeface="Inter Medium"/>
              <a:buNone/>
              <a:defRPr>
                <a:latin typeface="Inter Medium"/>
                <a:ea typeface="Inter Medium"/>
                <a:cs typeface="Inter Medium"/>
                <a:sym typeface="Inter Medium"/>
              </a:defRPr>
            </a:lvl2pPr>
            <a:lvl3pPr lvl="2">
              <a:spcBef>
                <a:spcPts val="800"/>
              </a:spcBef>
              <a:spcAft>
                <a:spcPts val="0"/>
              </a:spcAft>
              <a:buSzPts val="1200"/>
              <a:buFont typeface="Inter Medium"/>
              <a:buNone/>
              <a:defRPr>
                <a:latin typeface="Inter Medium"/>
                <a:ea typeface="Inter Medium"/>
                <a:cs typeface="Inter Medium"/>
                <a:sym typeface="Inter Medium"/>
              </a:defRPr>
            </a:lvl3pPr>
            <a:lvl4pPr lvl="3">
              <a:spcBef>
                <a:spcPts val="800"/>
              </a:spcBef>
              <a:spcAft>
                <a:spcPts val="0"/>
              </a:spcAft>
              <a:buSzPts val="1200"/>
              <a:buFont typeface="Inter Medium"/>
              <a:buNone/>
              <a:defRPr>
                <a:latin typeface="Inter Medium"/>
                <a:ea typeface="Inter Medium"/>
                <a:cs typeface="Inter Medium"/>
                <a:sym typeface="Inter Medium"/>
              </a:defRPr>
            </a:lvl4pPr>
            <a:lvl5pPr lvl="4">
              <a:spcBef>
                <a:spcPts val="800"/>
              </a:spcBef>
              <a:spcAft>
                <a:spcPts val="0"/>
              </a:spcAft>
              <a:buSzPts val="1200"/>
              <a:buFont typeface="Inter Medium"/>
              <a:buNone/>
              <a:defRPr>
                <a:latin typeface="Inter Medium"/>
                <a:ea typeface="Inter Medium"/>
                <a:cs typeface="Inter Medium"/>
                <a:sym typeface="Inter Medium"/>
              </a:defRPr>
            </a:lvl5pPr>
            <a:lvl6pPr lvl="5">
              <a:spcBef>
                <a:spcPts val="800"/>
              </a:spcBef>
              <a:spcAft>
                <a:spcPts val="0"/>
              </a:spcAft>
              <a:buSzPts val="1200"/>
              <a:buFont typeface="Inter Medium"/>
              <a:buNone/>
              <a:defRPr>
                <a:latin typeface="Inter Medium"/>
                <a:ea typeface="Inter Medium"/>
                <a:cs typeface="Inter Medium"/>
                <a:sym typeface="Inter Medium"/>
              </a:defRPr>
            </a:lvl6pPr>
            <a:lvl7pPr lvl="6">
              <a:spcBef>
                <a:spcPts val="800"/>
              </a:spcBef>
              <a:spcAft>
                <a:spcPts val="0"/>
              </a:spcAft>
              <a:buSzPts val="1200"/>
              <a:buFont typeface="Inter Medium"/>
              <a:buNone/>
              <a:defRPr>
                <a:latin typeface="Inter Medium"/>
                <a:ea typeface="Inter Medium"/>
                <a:cs typeface="Inter Medium"/>
                <a:sym typeface="Inter Medium"/>
              </a:defRPr>
            </a:lvl7pPr>
            <a:lvl8pPr lvl="7">
              <a:spcBef>
                <a:spcPts val="800"/>
              </a:spcBef>
              <a:spcAft>
                <a:spcPts val="0"/>
              </a:spcAft>
              <a:buSzPts val="1200"/>
              <a:buFont typeface="Inter Medium"/>
              <a:buNone/>
              <a:defRPr>
                <a:latin typeface="Inter Medium"/>
                <a:ea typeface="Inter Medium"/>
                <a:cs typeface="Inter Medium"/>
                <a:sym typeface="Inter Medium"/>
              </a:defRPr>
            </a:lvl8pPr>
            <a:lvl9pPr lvl="8">
              <a:spcBef>
                <a:spcPts val="800"/>
              </a:spcBef>
              <a:spcAft>
                <a:spcPts val="800"/>
              </a:spcAft>
              <a:buSzPts val="1200"/>
              <a:buFont typeface="Inter Medium"/>
              <a:buNone/>
              <a:defRPr>
                <a:latin typeface="Inter Medium"/>
                <a:ea typeface="Inter Medium"/>
                <a:cs typeface="Inter Medium"/>
                <a:sym typeface="Inter Medium"/>
              </a:defRPr>
            </a:lvl9pPr>
          </a:lstStyle>
          <a:p/>
        </p:txBody>
      </p:sp>
      <p:sp>
        <p:nvSpPr>
          <p:cNvPr id="280" name="Google Shape;280;p12"/>
          <p:cNvSpPr txBox="1"/>
          <p:nvPr>
            <p:ph idx="23" type="subTitle"/>
          </p:nvPr>
        </p:nvSpPr>
        <p:spPr>
          <a:xfrm>
            <a:off x="5223450" y="3688213"/>
            <a:ext cx="1532400" cy="2337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Inter Medium"/>
              <a:buNone/>
              <a:defRPr sz="1000">
                <a:solidFill>
                  <a:schemeClr val="dk1"/>
                </a:solidFill>
                <a:latin typeface="Inter Medium"/>
                <a:ea typeface="Inter Medium"/>
                <a:cs typeface="Inter Medium"/>
                <a:sym typeface="Inter Medium"/>
              </a:defRPr>
            </a:lvl1pPr>
            <a:lvl2pPr lvl="1">
              <a:spcBef>
                <a:spcPts val="800"/>
              </a:spcBef>
              <a:spcAft>
                <a:spcPts val="0"/>
              </a:spcAft>
              <a:buSzPts val="1200"/>
              <a:buFont typeface="Inter Medium"/>
              <a:buNone/>
              <a:defRPr>
                <a:latin typeface="Inter Medium"/>
                <a:ea typeface="Inter Medium"/>
                <a:cs typeface="Inter Medium"/>
                <a:sym typeface="Inter Medium"/>
              </a:defRPr>
            </a:lvl2pPr>
            <a:lvl3pPr lvl="2">
              <a:spcBef>
                <a:spcPts val="800"/>
              </a:spcBef>
              <a:spcAft>
                <a:spcPts val="0"/>
              </a:spcAft>
              <a:buSzPts val="1200"/>
              <a:buFont typeface="Inter Medium"/>
              <a:buNone/>
              <a:defRPr>
                <a:latin typeface="Inter Medium"/>
                <a:ea typeface="Inter Medium"/>
                <a:cs typeface="Inter Medium"/>
                <a:sym typeface="Inter Medium"/>
              </a:defRPr>
            </a:lvl3pPr>
            <a:lvl4pPr lvl="3">
              <a:spcBef>
                <a:spcPts val="800"/>
              </a:spcBef>
              <a:spcAft>
                <a:spcPts val="0"/>
              </a:spcAft>
              <a:buSzPts val="1200"/>
              <a:buFont typeface="Inter Medium"/>
              <a:buNone/>
              <a:defRPr>
                <a:latin typeface="Inter Medium"/>
                <a:ea typeface="Inter Medium"/>
                <a:cs typeface="Inter Medium"/>
                <a:sym typeface="Inter Medium"/>
              </a:defRPr>
            </a:lvl4pPr>
            <a:lvl5pPr lvl="4">
              <a:spcBef>
                <a:spcPts val="800"/>
              </a:spcBef>
              <a:spcAft>
                <a:spcPts val="0"/>
              </a:spcAft>
              <a:buSzPts val="1200"/>
              <a:buFont typeface="Inter Medium"/>
              <a:buNone/>
              <a:defRPr>
                <a:latin typeface="Inter Medium"/>
                <a:ea typeface="Inter Medium"/>
                <a:cs typeface="Inter Medium"/>
                <a:sym typeface="Inter Medium"/>
              </a:defRPr>
            </a:lvl5pPr>
            <a:lvl6pPr lvl="5">
              <a:spcBef>
                <a:spcPts val="800"/>
              </a:spcBef>
              <a:spcAft>
                <a:spcPts val="0"/>
              </a:spcAft>
              <a:buSzPts val="1200"/>
              <a:buFont typeface="Inter Medium"/>
              <a:buNone/>
              <a:defRPr>
                <a:latin typeface="Inter Medium"/>
                <a:ea typeface="Inter Medium"/>
                <a:cs typeface="Inter Medium"/>
                <a:sym typeface="Inter Medium"/>
              </a:defRPr>
            </a:lvl6pPr>
            <a:lvl7pPr lvl="6">
              <a:spcBef>
                <a:spcPts val="800"/>
              </a:spcBef>
              <a:spcAft>
                <a:spcPts val="0"/>
              </a:spcAft>
              <a:buSzPts val="1200"/>
              <a:buFont typeface="Inter Medium"/>
              <a:buNone/>
              <a:defRPr>
                <a:latin typeface="Inter Medium"/>
                <a:ea typeface="Inter Medium"/>
                <a:cs typeface="Inter Medium"/>
                <a:sym typeface="Inter Medium"/>
              </a:defRPr>
            </a:lvl7pPr>
            <a:lvl8pPr lvl="7">
              <a:spcBef>
                <a:spcPts val="800"/>
              </a:spcBef>
              <a:spcAft>
                <a:spcPts val="0"/>
              </a:spcAft>
              <a:buSzPts val="1200"/>
              <a:buFont typeface="Inter Medium"/>
              <a:buNone/>
              <a:defRPr>
                <a:latin typeface="Inter Medium"/>
                <a:ea typeface="Inter Medium"/>
                <a:cs typeface="Inter Medium"/>
                <a:sym typeface="Inter Medium"/>
              </a:defRPr>
            </a:lvl8pPr>
            <a:lvl9pPr lvl="8">
              <a:spcBef>
                <a:spcPts val="800"/>
              </a:spcBef>
              <a:spcAft>
                <a:spcPts val="800"/>
              </a:spcAft>
              <a:buSzPts val="1200"/>
              <a:buFont typeface="Inter Medium"/>
              <a:buNone/>
              <a:defRPr>
                <a:latin typeface="Inter Medium"/>
                <a:ea typeface="Inter Medium"/>
                <a:cs typeface="Inter Medium"/>
                <a:sym typeface="Inter Medium"/>
              </a:defRPr>
            </a:lvl9pPr>
          </a:lstStyle>
          <a:p/>
        </p:txBody>
      </p:sp>
      <p:sp>
        <p:nvSpPr>
          <p:cNvPr id="281" name="Google Shape;281;p12"/>
          <p:cNvSpPr txBox="1"/>
          <p:nvPr>
            <p:ph idx="24" type="subTitle"/>
          </p:nvPr>
        </p:nvSpPr>
        <p:spPr>
          <a:xfrm>
            <a:off x="5223450" y="4027363"/>
            <a:ext cx="1532400" cy="2337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Inter Medium"/>
              <a:buNone/>
              <a:defRPr sz="1000">
                <a:solidFill>
                  <a:schemeClr val="dk1"/>
                </a:solidFill>
                <a:latin typeface="Inter Medium"/>
                <a:ea typeface="Inter Medium"/>
                <a:cs typeface="Inter Medium"/>
                <a:sym typeface="Inter Medium"/>
              </a:defRPr>
            </a:lvl1pPr>
            <a:lvl2pPr lvl="1">
              <a:spcBef>
                <a:spcPts val="800"/>
              </a:spcBef>
              <a:spcAft>
                <a:spcPts val="0"/>
              </a:spcAft>
              <a:buSzPts val="1200"/>
              <a:buFont typeface="Inter Medium"/>
              <a:buNone/>
              <a:defRPr>
                <a:latin typeface="Inter Medium"/>
                <a:ea typeface="Inter Medium"/>
                <a:cs typeface="Inter Medium"/>
                <a:sym typeface="Inter Medium"/>
              </a:defRPr>
            </a:lvl2pPr>
            <a:lvl3pPr lvl="2">
              <a:spcBef>
                <a:spcPts val="800"/>
              </a:spcBef>
              <a:spcAft>
                <a:spcPts val="0"/>
              </a:spcAft>
              <a:buSzPts val="1200"/>
              <a:buFont typeface="Inter Medium"/>
              <a:buNone/>
              <a:defRPr>
                <a:latin typeface="Inter Medium"/>
                <a:ea typeface="Inter Medium"/>
                <a:cs typeface="Inter Medium"/>
                <a:sym typeface="Inter Medium"/>
              </a:defRPr>
            </a:lvl3pPr>
            <a:lvl4pPr lvl="3">
              <a:spcBef>
                <a:spcPts val="800"/>
              </a:spcBef>
              <a:spcAft>
                <a:spcPts val="0"/>
              </a:spcAft>
              <a:buSzPts val="1200"/>
              <a:buFont typeface="Inter Medium"/>
              <a:buNone/>
              <a:defRPr>
                <a:latin typeface="Inter Medium"/>
                <a:ea typeface="Inter Medium"/>
                <a:cs typeface="Inter Medium"/>
                <a:sym typeface="Inter Medium"/>
              </a:defRPr>
            </a:lvl4pPr>
            <a:lvl5pPr lvl="4">
              <a:spcBef>
                <a:spcPts val="800"/>
              </a:spcBef>
              <a:spcAft>
                <a:spcPts val="0"/>
              </a:spcAft>
              <a:buSzPts val="1200"/>
              <a:buFont typeface="Inter Medium"/>
              <a:buNone/>
              <a:defRPr>
                <a:latin typeface="Inter Medium"/>
                <a:ea typeface="Inter Medium"/>
                <a:cs typeface="Inter Medium"/>
                <a:sym typeface="Inter Medium"/>
              </a:defRPr>
            </a:lvl5pPr>
            <a:lvl6pPr lvl="5">
              <a:spcBef>
                <a:spcPts val="800"/>
              </a:spcBef>
              <a:spcAft>
                <a:spcPts val="0"/>
              </a:spcAft>
              <a:buSzPts val="1200"/>
              <a:buFont typeface="Inter Medium"/>
              <a:buNone/>
              <a:defRPr>
                <a:latin typeface="Inter Medium"/>
                <a:ea typeface="Inter Medium"/>
                <a:cs typeface="Inter Medium"/>
                <a:sym typeface="Inter Medium"/>
              </a:defRPr>
            </a:lvl6pPr>
            <a:lvl7pPr lvl="6">
              <a:spcBef>
                <a:spcPts val="800"/>
              </a:spcBef>
              <a:spcAft>
                <a:spcPts val="0"/>
              </a:spcAft>
              <a:buSzPts val="1200"/>
              <a:buFont typeface="Inter Medium"/>
              <a:buNone/>
              <a:defRPr>
                <a:latin typeface="Inter Medium"/>
                <a:ea typeface="Inter Medium"/>
                <a:cs typeface="Inter Medium"/>
                <a:sym typeface="Inter Medium"/>
              </a:defRPr>
            </a:lvl7pPr>
            <a:lvl8pPr lvl="7">
              <a:spcBef>
                <a:spcPts val="800"/>
              </a:spcBef>
              <a:spcAft>
                <a:spcPts val="0"/>
              </a:spcAft>
              <a:buSzPts val="1200"/>
              <a:buFont typeface="Inter Medium"/>
              <a:buNone/>
              <a:defRPr>
                <a:latin typeface="Inter Medium"/>
                <a:ea typeface="Inter Medium"/>
                <a:cs typeface="Inter Medium"/>
                <a:sym typeface="Inter Medium"/>
              </a:defRPr>
            </a:lvl8pPr>
            <a:lvl9pPr lvl="8">
              <a:spcBef>
                <a:spcPts val="800"/>
              </a:spcBef>
              <a:spcAft>
                <a:spcPts val="800"/>
              </a:spcAft>
              <a:buSzPts val="1200"/>
              <a:buFont typeface="Inter Medium"/>
              <a:buNone/>
              <a:defRPr>
                <a:latin typeface="Inter Medium"/>
                <a:ea typeface="Inter Medium"/>
                <a:cs typeface="Inter Medium"/>
                <a:sym typeface="Inter Medium"/>
              </a:defRPr>
            </a:lvl9pPr>
          </a:lstStyle>
          <a:p/>
        </p:txBody>
      </p:sp>
      <p:sp>
        <p:nvSpPr>
          <p:cNvPr id="282" name="Google Shape;282;p12"/>
          <p:cNvSpPr txBox="1"/>
          <p:nvPr>
            <p:ph idx="25" type="subTitle"/>
          </p:nvPr>
        </p:nvSpPr>
        <p:spPr>
          <a:xfrm>
            <a:off x="5223450" y="4366525"/>
            <a:ext cx="1532400" cy="2337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Inter Medium"/>
              <a:buNone/>
              <a:defRPr sz="1000">
                <a:solidFill>
                  <a:schemeClr val="dk1"/>
                </a:solidFill>
                <a:latin typeface="Inter Medium"/>
                <a:ea typeface="Inter Medium"/>
                <a:cs typeface="Inter Medium"/>
                <a:sym typeface="Inter Medium"/>
              </a:defRPr>
            </a:lvl1pPr>
            <a:lvl2pPr lvl="1">
              <a:spcBef>
                <a:spcPts val="800"/>
              </a:spcBef>
              <a:spcAft>
                <a:spcPts val="0"/>
              </a:spcAft>
              <a:buSzPts val="1200"/>
              <a:buFont typeface="Inter Medium"/>
              <a:buNone/>
              <a:defRPr>
                <a:latin typeface="Inter Medium"/>
                <a:ea typeface="Inter Medium"/>
                <a:cs typeface="Inter Medium"/>
                <a:sym typeface="Inter Medium"/>
              </a:defRPr>
            </a:lvl2pPr>
            <a:lvl3pPr lvl="2">
              <a:spcBef>
                <a:spcPts val="800"/>
              </a:spcBef>
              <a:spcAft>
                <a:spcPts val="0"/>
              </a:spcAft>
              <a:buSzPts val="1200"/>
              <a:buFont typeface="Inter Medium"/>
              <a:buNone/>
              <a:defRPr>
                <a:latin typeface="Inter Medium"/>
                <a:ea typeface="Inter Medium"/>
                <a:cs typeface="Inter Medium"/>
                <a:sym typeface="Inter Medium"/>
              </a:defRPr>
            </a:lvl3pPr>
            <a:lvl4pPr lvl="3">
              <a:spcBef>
                <a:spcPts val="800"/>
              </a:spcBef>
              <a:spcAft>
                <a:spcPts val="0"/>
              </a:spcAft>
              <a:buSzPts val="1200"/>
              <a:buFont typeface="Inter Medium"/>
              <a:buNone/>
              <a:defRPr>
                <a:latin typeface="Inter Medium"/>
                <a:ea typeface="Inter Medium"/>
                <a:cs typeface="Inter Medium"/>
                <a:sym typeface="Inter Medium"/>
              </a:defRPr>
            </a:lvl4pPr>
            <a:lvl5pPr lvl="4">
              <a:spcBef>
                <a:spcPts val="800"/>
              </a:spcBef>
              <a:spcAft>
                <a:spcPts val="0"/>
              </a:spcAft>
              <a:buSzPts val="1200"/>
              <a:buFont typeface="Inter Medium"/>
              <a:buNone/>
              <a:defRPr>
                <a:latin typeface="Inter Medium"/>
                <a:ea typeface="Inter Medium"/>
                <a:cs typeface="Inter Medium"/>
                <a:sym typeface="Inter Medium"/>
              </a:defRPr>
            </a:lvl5pPr>
            <a:lvl6pPr lvl="5">
              <a:spcBef>
                <a:spcPts val="800"/>
              </a:spcBef>
              <a:spcAft>
                <a:spcPts val="0"/>
              </a:spcAft>
              <a:buSzPts val="1200"/>
              <a:buFont typeface="Inter Medium"/>
              <a:buNone/>
              <a:defRPr>
                <a:latin typeface="Inter Medium"/>
                <a:ea typeface="Inter Medium"/>
                <a:cs typeface="Inter Medium"/>
                <a:sym typeface="Inter Medium"/>
              </a:defRPr>
            </a:lvl6pPr>
            <a:lvl7pPr lvl="6">
              <a:spcBef>
                <a:spcPts val="800"/>
              </a:spcBef>
              <a:spcAft>
                <a:spcPts val="0"/>
              </a:spcAft>
              <a:buSzPts val="1200"/>
              <a:buFont typeface="Inter Medium"/>
              <a:buNone/>
              <a:defRPr>
                <a:latin typeface="Inter Medium"/>
                <a:ea typeface="Inter Medium"/>
                <a:cs typeface="Inter Medium"/>
                <a:sym typeface="Inter Medium"/>
              </a:defRPr>
            </a:lvl7pPr>
            <a:lvl8pPr lvl="7">
              <a:spcBef>
                <a:spcPts val="800"/>
              </a:spcBef>
              <a:spcAft>
                <a:spcPts val="0"/>
              </a:spcAft>
              <a:buSzPts val="1200"/>
              <a:buFont typeface="Inter Medium"/>
              <a:buNone/>
              <a:defRPr>
                <a:latin typeface="Inter Medium"/>
                <a:ea typeface="Inter Medium"/>
                <a:cs typeface="Inter Medium"/>
                <a:sym typeface="Inter Medium"/>
              </a:defRPr>
            </a:lvl8pPr>
            <a:lvl9pPr lvl="8">
              <a:spcBef>
                <a:spcPts val="800"/>
              </a:spcBef>
              <a:spcAft>
                <a:spcPts val="800"/>
              </a:spcAft>
              <a:buSzPts val="1200"/>
              <a:buFont typeface="Inter Medium"/>
              <a:buNone/>
              <a:defRPr>
                <a:latin typeface="Inter Medium"/>
                <a:ea typeface="Inter Medium"/>
                <a:cs typeface="Inter Medium"/>
                <a:sym typeface="Inter Medium"/>
              </a:defRPr>
            </a:lvl9pPr>
          </a:lstStyle>
          <a:p/>
        </p:txBody>
      </p:sp>
      <p:sp>
        <p:nvSpPr>
          <p:cNvPr id="283" name="Google Shape;283;p12"/>
          <p:cNvSpPr txBox="1"/>
          <p:nvPr>
            <p:ph idx="26" type="body"/>
          </p:nvPr>
        </p:nvSpPr>
        <p:spPr>
          <a:xfrm>
            <a:off x="1285875" y="1826513"/>
            <a:ext cx="3289800" cy="9531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Char char="●"/>
              <a:defRPr sz="1000">
                <a:solidFill>
                  <a:schemeClr val="dk1"/>
                </a:solidFill>
              </a:defRPr>
            </a:lvl1pPr>
            <a:lvl2pPr indent="-292100" lvl="1" marL="914400">
              <a:spcBef>
                <a:spcPts val="800"/>
              </a:spcBef>
              <a:spcAft>
                <a:spcPts val="0"/>
              </a:spcAft>
              <a:buClr>
                <a:schemeClr val="dk1"/>
              </a:buClr>
              <a:buSzPts val="1000"/>
              <a:buChar char="○"/>
              <a:defRPr sz="1000">
                <a:solidFill>
                  <a:schemeClr val="dk1"/>
                </a:solidFill>
              </a:defRPr>
            </a:lvl2pPr>
            <a:lvl3pPr indent="-292100" lvl="2" marL="1371600">
              <a:spcBef>
                <a:spcPts val="800"/>
              </a:spcBef>
              <a:spcAft>
                <a:spcPts val="0"/>
              </a:spcAft>
              <a:buClr>
                <a:schemeClr val="dk1"/>
              </a:buClr>
              <a:buSzPts val="1000"/>
              <a:buChar char="■"/>
              <a:defRPr sz="1000">
                <a:solidFill>
                  <a:schemeClr val="dk1"/>
                </a:solidFill>
              </a:defRPr>
            </a:lvl3pPr>
            <a:lvl4pPr indent="-292100" lvl="3" marL="1828800">
              <a:spcBef>
                <a:spcPts val="800"/>
              </a:spcBef>
              <a:spcAft>
                <a:spcPts val="0"/>
              </a:spcAft>
              <a:buClr>
                <a:schemeClr val="dk1"/>
              </a:buClr>
              <a:buSzPts val="1000"/>
              <a:buChar char="●"/>
              <a:defRPr sz="1000">
                <a:solidFill>
                  <a:schemeClr val="dk1"/>
                </a:solidFill>
              </a:defRPr>
            </a:lvl4pPr>
            <a:lvl5pPr indent="-292100" lvl="4" marL="2286000">
              <a:spcBef>
                <a:spcPts val="800"/>
              </a:spcBef>
              <a:spcAft>
                <a:spcPts val="0"/>
              </a:spcAft>
              <a:buClr>
                <a:schemeClr val="dk1"/>
              </a:buClr>
              <a:buSzPts val="1000"/>
              <a:buChar char="○"/>
              <a:defRPr sz="1000">
                <a:solidFill>
                  <a:schemeClr val="dk1"/>
                </a:solidFill>
              </a:defRPr>
            </a:lvl5pPr>
            <a:lvl6pPr indent="-292100" lvl="5" marL="2743200">
              <a:spcBef>
                <a:spcPts val="800"/>
              </a:spcBef>
              <a:spcAft>
                <a:spcPts val="0"/>
              </a:spcAft>
              <a:buClr>
                <a:schemeClr val="dk1"/>
              </a:buClr>
              <a:buSzPts val="1000"/>
              <a:buChar char="■"/>
              <a:defRPr sz="1000">
                <a:solidFill>
                  <a:schemeClr val="dk1"/>
                </a:solidFill>
              </a:defRPr>
            </a:lvl6pPr>
            <a:lvl7pPr indent="-292100" lvl="6" marL="3200400">
              <a:spcBef>
                <a:spcPts val="800"/>
              </a:spcBef>
              <a:spcAft>
                <a:spcPts val="0"/>
              </a:spcAft>
              <a:buClr>
                <a:schemeClr val="dk1"/>
              </a:buClr>
              <a:buSzPts val="1000"/>
              <a:buChar char="●"/>
              <a:defRPr sz="1000">
                <a:solidFill>
                  <a:schemeClr val="dk1"/>
                </a:solidFill>
              </a:defRPr>
            </a:lvl7pPr>
            <a:lvl8pPr indent="-292100" lvl="7" marL="3657600">
              <a:spcBef>
                <a:spcPts val="800"/>
              </a:spcBef>
              <a:spcAft>
                <a:spcPts val="0"/>
              </a:spcAft>
              <a:buClr>
                <a:schemeClr val="dk1"/>
              </a:buClr>
              <a:buSzPts val="1000"/>
              <a:buChar char="○"/>
              <a:defRPr sz="1000">
                <a:solidFill>
                  <a:schemeClr val="dk1"/>
                </a:solidFill>
              </a:defRPr>
            </a:lvl8pPr>
            <a:lvl9pPr indent="-292100" lvl="8" marL="4114800">
              <a:spcBef>
                <a:spcPts val="800"/>
              </a:spcBef>
              <a:spcAft>
                <a:spcPts val="800"/>
              </a:spcAft>
              <a:buClr>
                <a:schemeClr val="dk1"/>
              </a:buClr>
              <a:buSzPts val="1000"/>
              <a:buChar char="■"/>
              <a:defRPr sz="1000">
                <a:solidFill>
                  <a:schemeClr val="dk1"/>
                </a:solidFill>
              </a:defRPr>
            </a:lvl9pPr>
          </a:lstStyle>
          <a:p/>
        </p:txBody>
      </p:sp>
      <p:sp>
        <p:nvSpPr>
          <p:cNvPr id="284" name="Google Shape;284;p12"/>
          <p:cNvSpPr txBox="1"/>
          <p:nvPr>
            <p:ph idx="27" type="body"/>
          </p:nvPr>
        </p:nvSpPr>
        <p:spPr>
          <a:xfrm>
            <a:off x="5223450" y="1826513"/>
            <a:ext cx="3289800" cy="9531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Char char="●"/>
              <a:defRPr sz="1000">
                <a:solidFill>
                  <a:schemeClr val="dk1"/>
                </a:solidFill>
              </a:defRPr>
            </a:lvl1pPr>
            <a:lvl2pPr indent="-292100" lvl="1" marL="914400">
              <a:spcBef>
                <a:spcPts val="800"/>
              </a:spcBef>
              <a:spcAft>
                <a:spcPts val="0"/>
              </a:spcAft>
              <a:buClr>
                <a:schemeClr val="dk1"/>
              </a:buClr>
              <a:buSzPts val="1000"/>
              <a:buChar char="○"/>
              <a:defRPr sz="1000">
                <a:solidFill>
                  <a:schemeClr val="dk1"/>
                </a:solidFill>
              </a:defRPr>
            </a:lvl2pPr>
            <a:lvl3pPr indent="-292100" lvl="2" marL="1371600">
              <a:spcBef>
                <a:spcPts val="800"/>
              </a:spcBef>
              <a:spcAft>
                <a:spcPts val="0"/>
              </a:spcAft>
              <a:buClr>
                <a:schemeClr val="dk1"/>
              </a:buClr>
              <a:buSzPts val="1000"/>
              <a:buChar char="■"/>
              <a:defRPr sz="1000">
                <a:solidFill>
                  <a:schemeClr val="dk1"/>
                </a:solidFill>
              </a:defRPr>
            </a:lvl3pPr>
            <a:lvl4pPr indent="-292100" lvl="3" marL="1828800">
              <a:spcBef>
                <a:spcPts val="800"/>
              </a:spcBef>
              <a:spcAft>
                <a:spcPts val="0"/>
              </a:spcAft>
              <a:buClr>
                <a:schemeClr val="dk1"/>
              </a:buClr>
              <a:buSzPts val="1000"/>
              <a:buChar char="●"/>
              <a:defRPr sz="1000">
                <a:solidFill>
                  <a:schemeClr val="dk1"/>
                </a:solidFill>
              </a:defRPr>
            </a:lvl4pPr>
            <a:lvl5pPr indent="-292100" lvl="4" marL="2286000">
              <a:spcBef>
                <a:spcPts val="800"/>
              </a:spcBef>
              <a:spcAft>
                <a:spcPts val="0"/>
              </a:spcAft>
              <a:buClr>
                <a:schemeClr val="dk1"/>
              </a:buClr>
              <a:buSzPts val="1000"/>
              <a:buChar char="○"/>
              <a:defRPr sz="1000">
                <a:solidFill>
                  <a:schemeClr val="dk1"/>
                </a:solidFill>
              </a:defRPr>
            </a:lvl5pPr>
            <a:lvl6pPr indent="-292100" lvl="5" marL="2743200">
              <a:spcBef>
                <a:spcPts val="800"/>
              </a:spcBef>
              <a:spcAft>
                <a:spcPts val="0"/>
              </a:spcAft>
              <a:buClr>
                <a:schemeClr val="dk1"/>
              </a:buClr>
              <a:buSzPts val="1000"/>
              <a:buChar char="■"/>
              <a:defRPr sz="1000">
                <a:solidFill>
                  <a:schemeClr val="dk1"/>
                </a:solidFill>
              </a:defRPr>
            </a:lvl6pPr>
            <a:lvl7pPr indent="-292100" lvl="6" marL="3200400">
              <a:spcBef>
                <a:spcPts val="800"/>
              </a:spcBef>
              <a:spcAft>
                <a:spcPts val="0"/>
              </a:spcAft>
              <a:buClr>
                <a:schemeClr val="dk1"/>
              </a:buClr>
              <a:buSzPts val="1000"/>
              <a:buChar char="●"/>
              <a:defRPr sz="1000">
                <a:solidFill>
                  <a:schemeClr val="dk1"/>
                </a:solidFill>
              </a:defRPr>
            </a:lvl7pPr>
            <a:lvl8pPr indent="-292100" lvl="7" marL="3657600">
              <a:spcBef>
                <a:spcPts val="800"/>
              </a:spcBef>
              <a:spcAft>
                <a:spcPts val="0"/>
              </a:spcAft>
              <a:buClr>
                <a:schemeClr val="dk1"/>
              </a:buClr>
              <a:buSzPts val="1000"/>
              <a:buChar char="○"/>
              <a:defRPr sz="1000">
                <a:solidFill>
                  <a:schemeClr val="dk1"/>
                </a:solidFill>
              </a:defRPr>
            </a:lvl8pPr>
            <a:lvl9pPr indent="-292100" lvl="8" marL="4114800">
              <a:spcBef>
                <a:spcPts val="800"/>
              </a:spcBef>
              <a:spcAft>
                <a:spcPts val="800"/>
              </a:spcAft>
              <a:buClr>
                <a:schemeClr val="dk1"/>
              </a:buClr>
              <a:buSzPts val="1000"/>
              <a:buChar char="■"/>
              <a:defRPr sz="1000">
                <a:solidFill>
                  <a:schemeClr val="dk1"/>
                </a:solidFill>
              </a:defRPr>
            </a:lvl9pPr>
          </a:lstStyle>
          <a:p/>
        </p:txBody>
      </p:sp>
    </p:spTree>
  </p:cSld>
  <p:clrMapOvr>
    <a:masterClrMapping/>
  </p:clrMapOvr>
  <p:extLst>
    <p:ext uri="{DCECCB84-F9BA-43D5-87BE-67443E8EF086}">
      <p15:sldGuideLst>
        <p15:guide id="1" pos="821">
          <p15:clr>
            <a:srgbClr val="E46962"/>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deadline">
  <p:cSld name="BLANK_1_1_1_1_1_1_1_2">
    <p:bg>
      <p:bgPr>
        <a:solidFill>
          <a:schemeClr val="lt2"/>
        </a:solidFill>
      </p:bgPr>
    </p:bg>
    <p:spTree>
      <p:nvGrpSpPr>
        <p:cNvPr id="285" name="Shape 285"/>
        <p:cNvGrpSpPr/>
        <p:nvPr/>
      </p:nvGrpSpPr>
      <p:grpSpPr>
        <a:xfrm>
          <a:off x="0" y="0"/>
          <a:ext cx="0" cy="0"/>
          <a:chOff x="0" y="0"/>
          <a:chExt cx="0" cy="0"/>
        </a:xfrm>
      </p:grpSpPr>
      <p:sp>
        <p:nvSpPr>
          <p:cNvPr id="286" name="Google Shape;286;p13"/>
          <p:cNvSpPr txBox="1"/>
          <p:nvPr>
            <p:ph idx="1"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287" name="Google Shape;287;p13"/>
          <p:cNvSpPr txBox="1"/>
          <p:nvPr>
            <p:ph type="title"/>
          </p:nvPr>
        </p:nvSpPr>
        <p:spPr>
          <a:xfrm flipH="1">
            <a:off x="1046169" y="666261"/>
            <a:ext cx="7576500" cy="6414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cxnSp>
        <p:nvCxnSpPr>
          <p:cNvPr id="288" name="Google Shape;288;p13"/>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289" name="Google Shape;289;p13"/>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sp>
        <p:nvSpPr>
          <p:cNvPr id="290" name="Google Shape;290;p13"/>
          <p:cNvSpPr txBox="1"/>
          <p:nvPr>
            <p:ph idx="2" type="subTitle"/>
          </p:nvPr>
        </p:nvSpPr>
        <p:spPr>
          <a:xfrm>
            <a:off x="104210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291" name="Google Shape;291;p13"/>
          <p:cNvSpPr txBox="1"/>
          <p:nvPr>
            <p:ph idx="3"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SzPts val="800"/>
              <a:buFont typeface="Inter"/>
              <a:buNone/>
              <a:defRPr sz="800"/>
            </a:lvl1pPr>
            <a:lvl2pPr lvl="1" algn="r">
              <a:spcBef>
                <a:spcPts val="0"/>
              </a:spcBef>
              <a:spcAft>
                <a:spcPts val="0"/>
              </a:spcAft>
              <a:buSzPts val="800"/>
              <a:buFont typeface="Inter"/>
              <a:buNone/>
              <a:defRPr sz="800"/>
            </a:lvl2pPr>
            <a:lvl3pPr lvl="2" algn="r">
              <a:spcBef>
                <a:spcPts val="0"/>
              </a:spcBef>
              <a:spcAft>
                <a:spcPts val="0"/>
              </a:spcAft>
              <a:buSzPts val="800"/>
              <a:buFont typeface="Inter"/>
              <a:buNone/>
              <a:defRPr sz="800"/>
            </a:lvl3pPr>
            <a:lvl4pPr lvl="3" algn="r">
              <a:spcBef>
                <a:spcPts val="0"/>
              </a:spcBef>
              <a:spcAft>
                <a:spcPts val="0"/>
              </a:spcAft>
              <a:buSzPts val="800"/>
              <a:buFont typeface="Inter"/>
              <a:buNone/>
              <a:defRPr sz="800"/>
            </a:lvl4pPr>
            <a:lvl5pPr lvl="4" algn="r">
              <a:spcBef>
                <a:spcPts val="0"/>
              </a:spcBef>
              <a:spcAft>
                <a:spcPts val="0"/>
              </a:spcAft>
              <a:buSzPts val="800"/>
              <a:buFont typeface="Inter"/>
              <a:buNone/>
              <a:defRPr sz="800"/>
            </a:lvl5pPr>
            <a:lvl6pPr lvl="5" algn="r">
              <a:spcBef>
                <a:spcPts val="0"/>
              </a:spcBef>
              <a:spcAft>
                <a:spcPts val="0"/>
              </a:spcAft>
              <a:buSzPts val="800"/>
              <a:buFont typeface="Inter"/>
              <a:buNone/>
              <a:defRPr sz="800"/>
            </a:lvl6pPr>
            <a:lvl7pPr lvl="6" algn="r">
              <a:spcBef>
                <a:spcPts val="0"/>
              </a:spcBef>
              <a:spcAft>
                <a:spcPts val="0"/>
              </a:spcAft>
              <a:buSzPts val="800"/>
              <a:buFont typeface="Inter"/>
              <a:buNone/>
              <a:defRPr sz="800"/>
            </a:lvl7pPr>
            <a:lvl8pPr lvl="7" algn="r">
              <a:spcBef>
                <a:spcPts val="0"/>
              </a:spcBef>
              <a:spcAft>
                <a:spcPts val="0"/>
              </a:spcAft>
              <a:buSzPts val="800"/>
              <a:buFont typeface="Inter"/>
              <a:buNone/>
              <a:defRPr sz="800"/>
            </a:lvl8pPr>
            <a:lvl9pPr lvl="8" algn="r">
              <a:spcBef>
                <a:spcPts val="0"/>
              </a:spcBef>
              <a:spcAft>
                <a:spcPts val="0"/>
              </a:spcAft>
              <a:buSzPts val="800"/>
              <a:buFont typeface="Inter"/>
              <a:buNone/>
              <a:defRPr sz="800"/>
            </a:lvl9pPr>
          </a:lstStyle>
          <a:p/>
        </p:txBody>
      </p:sp>
      <p:sp>
        <p:nvSpPr>
          <p:cNvPr id="292" name="Google Shape;292;p13"/>
          <p:cNvSpPr txBox="1"/>
          <p:nvPr>
            <p:ph idx="4" type="body"/>
          </p:nvPr>
        </p:nvSpPr>
        <p:spPr>
          <a:xfrm>
            <a:off x="1285875" y="1558900"/>
            <a:ext cx="2803800" cy="2499000"/>
          </a:xfrm>
          <a:prstGeom prst="rect">
            <a:avLst/>
          </a:prstGeom>
        </p:spPr>
        <p:txBody>
          <a:bodyPr anchorCtr="0" anchor="t" bIns="91425" lIns="0" spcFirstLastPara="1" rIns="0" wrap="square" tIns="0">
            <a:spAutoFit/>
          </a:bodyPr>
          <a:lstStyle>
            <a:lvl1pPr indent="-292100" lvl="0" marL="457200">
              <a:spcBef>
                <a:spcPts val="0"/>
              </a:spcBef>
              <a:spcAft>
                <a:spcPts val="0"/>
              </a:spcAft>
              <a:buSzPts val="1000"/>
              <a:buChar char="●"/>
              <a:defRPr sz="1000"/>
            </a:lvl1pPr>
            <a:lvl2pPr indent="-292100" lvl="1" marL="914400">
              <a:spcBef>
                <a:spcPts val="800"/>
              </a:spcBef>
              <a:spcAft>
                <a:spcPts val="0"/>
              </a:spcAft>
              <a:buSzPts val="1000"/>
              <a:buChar char="○"/>
              <a:defRPr sz="1000"/>
            </a:lvl2pPr>
            <a:lvl3pPr indent="-292100" lvl="2" marL="1371600">
              <a:spcBef>
                <a:spcPts val="800"/>
              </a:spcBef>
              <a:spcAft>
                <a:spcPts val="0"/>
              </a:spcAft>
              <a:buSzPts val="1000"/>
              <a:buChar char="■"/>
              <a:defRPr sz="1000"/>
            </a:lvl3pPr>
            <a:lvl4pPr indent="-292100" lvl="3" marL="1828800">
              <a:spcBef>
                <a:spcPts val="800"/>
              </a:spcBef>
              <a:spcAft>
                <a:spcPts val="0"/>
              </a:spcAft>
              <a:buSzPts val="1000"/>
              <a:buChar char="●"/>
              <a:defRPr sz="1000"/>
            </a:lvl4pPr>
            <a:lvl5pPr indent="-292100" lvl="4" marL="2286000">
              <a:spcBef>
                <a:spcPts val="800"/>
              </a:spcBef>
              <a:spcAft>
                <a:spcPts val="0"/>
              </a:spcAft>
              <a:buSzPts val="1000"/>
              <a:buChar char="○"/>
              <a:defRPr sz="1000"/>
            </a:lvl5pPr>
            <a:lvl6pPr indent="-292100" lvl="5" marL="2743200">
              <a:spcBef>
                <a:spcPts val="800"/>
              </a:spcBef>
              <a:spcAft>
                <a:spcPts val="0"/>
              </a:spcAft>
              <a:buSzPts val="1000"/>
              <a:buChar char="■"/>
              <a:defRPr sz="1000"/>
            </a:lvl6pPr>
            <a:lvl7pPr indent="-292100" lvl="6" marL="3200400">
              <a:spcBef>
                <a:spcPts val="800"/>
              </a:spcBef>
              <a:spcAft>
                <a:spcPts val="0"/>
              </a:spcAft>
              <a:buSzPts val="1000"/>
              <a:buChar char="●"/>
              <a:defRPr sz="1000"/>
            </a:lvl7pPr>
            <a:lvl8pPr indent="-292100" lvl="7" marL="3657600">
              <a:spcBef>
                <a:spcPts val="800"/>
              </a:spcBef>
              <a:spcAft>
                <a:spcPts val="0"/>
              </a:spcAft>
              <a:buSzPts val="1000"/>
              <a:buChar char="○"/>
              <a:defRPr sz="1000"/>
            </a:lvl8pPr>
            <a:lvl9pPr indent="-292100" lvl="8" marL="4114800">
              <a:spcBef>
                <a:spcPts val="800"/>
              </a:spcBef>
              <a:spcAft>
                <a:spcPts val="800"/>
              </a:spcAft>
              <a:buSzPts val="1000"/>
              <a:buChar char="■"/>
              <a:defRPr sz="1000"/>
            </a:lvl9pPr>
          </a:lstStyle>
          <a:p/>
        </p:txBody>
      </p:sp>
      <p:sp>
        <p:nvSpPr>
          <p:cNvPr id="293" name="Google Shape;293;p13"/>
          <p:cNvSpPr txBox="1"/>
          <p:nvPr>
            <p:ph idx="5" type="subTitle"/>
          </p:nvPr>
        </p:nvSpPr>
        <p:spPr>
          <a:xfrm>
            <a:off x="5196350" y="1462025"/>
            <a:ext cx="2307600" cy="202500"/>
          </a:xfrm>
          <a:prstGeom prst="rect">
            <a:avLst/>
          </a:prstGeom>
        </p:spPr>
        <p:txBody>
          <a:bodyPr anchorCtr="0" anchor="t" bIns="0" lIns="0" spcFirstLastPara="1" rIns="0" wrap="square" tIns="0">
            <a:spAutoFit/>
          </a:bodyPr>
          <a:lstStyle>
            <a:lvl1pPr lv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a:spcBef>
                <a:spcPts val="800"/>
              </a:spcBef>
              <a:spcAft>
                <a:spcPts val="0"/>
              </a:spcAft>
              <a:buClr>
                <a:schemeClr val="accent1"/>
              </a:buClr>
              <a:buSzPts val="1200"/>
              <a:buNone/>
              <a:defRPr>
                <a:solidFill>
                  <a:schemeClr val="accent1"/>
                </a:solidFill>
              </a:defRPr>
            </a:lvl2pPr>
            <a:lvl3pPr lvl="2">
              <a:spcBef>
                <a:spcPts val="800"/>
              </a:spcBef>
              <a:spcAft>
                <a:spcPts val="0"/>
              </a:spcAft>
              <a:buClr>
                <a:schemeClr val="accent1"/>
              </a:buClr>
              <a:buSzPts val="1200"/>
              <a:buNone/>
              <a:defRPr>
                <a:solidFill>
                  <a:schemeClr val="accent1"/>
                </a:solidFill>
              </a:defRPr>
            </a:lvl3pPr>
            <a:lvl4pPr lvl="3">
              <a:spcBef>
                <a:spcPts val="800"/>
              </a:spcBef>
              <a:spcAft>
                <a:spcPts val="0"/>
              </a:spcAft>
              <a:buClr>
                <a:schemeClr val="accent1"/>
              </a:buClr>
              <a:buSzPts val="1200"/>
              <a:buNone/>
              <a:defRPr>
                <a:solidFill>
                  <a:schemeClr val="accent1"/>
                </a:solidFill>
              </a:defRPr>
            </a:lvl4pPr>
            <a:lvl5pPr lvl="4">
              <a:spcBef>
                <a:spcPts val="800"/>
              </a:spcBef>
              <a:spcAft>
                <a:spcPts val="0"/>
              </a:spcAft>
              <a:buClr>
                <a:schemeClr val="accent1"/>
              </a:buClr>
              <a:buSzPts val="1200"/>
              <a:buNone/>
              <a:defRPr>
                <a:solidFill>
                  <a:schemeClr val="accent1"/>
                </a:solidFill>
              </a:defRPr>
            </a:lvl5pPr>
            <a:lvl6pPr lvl="5">
              <a:spcBef>
                <a:spcPts val="800"/>
              </a:spcBef>
              <a:spcAft>
                <a:spcPts val="0"/>
              </a:spcAft>
              <a:buClr>
                <a:schemeClr val="accent1"/>
              </a:buClr>
              <a:buSzPts val="1200"/>
              <a:buNone/>
              <a:defRPr>
                <a:solidFill>
                  <a:schemeClr val="accent1"/>
                </a:solidFill>
              </a:defRPr>
            </a:lvl6pPr>
            <a:lvl7pPr lvl="6">
              <a:spcBef>
                <a:spcPts val="800"/>
              </a:spcBef>
              <a:spcAft>
                <a:spcPts val="0"/>
              </a:spcAft>
              <a:buClr>
                <a:schemeClr val="accent1"/>
              </a:buClr>
              <a:buSzPts val="1200"/>
              <a:buNone/>
              <a:defRPr>
                <a:solidFill>
                  <a:schemeClr val="accent1"/>
                </a:solidFill>
              </a:defRPr>
            </a:lvl7pPr>
            <a:lvl8pPr lvl="7">
              <a:spcBef>
                <a:spcPts val="800"/>
              </a:spcBef>
              <a:spcAft>
                <a:spcPts val="0"/>
              </a:spcAft>
              <a:buClr>
                <a:schemeClr val="accent1"/>
              </a:buClr>
              <a:buSzPts val="1200"/>
              <a:buNone/>
              <a:defRPr>
                <a:solidFill>
                  <a:schemeClr val="accent1"/>
                </a:solidFill>
              </a:defRPr>
            </a:lvl8pPr>
            <a:lvl9pPr lvl="8">
              <a:spcBef>
                <a:spcPts val="800"/>
              </a:spcBef>
              <a:spcAft>
                <a:spcPts val="800"/>
              </a:spcAft>
              <a:buClr>
                <a:schemeClr val="accent1"/>
              </a:buClr>
              <a:buSzPts val="1200"/>
              <a:buNone/>
              <a:defRPr>
                <a:solidFill>
                  <a:schemeClr val="accent1"/>
                </a:solidFill>
              </a:defRPr>
            </a:lvl9pPr>
          </a:lstStyle>
          <a:p/>
        </p:txBody>
      </p:sp>
      <p:sp>
        <p:nvSpPr>
          <p:cNvPr id="294" name="Google Shape;294;p13"/>
          <p:cNvSpPr txBox="1"/>
          <p:nvPr>
            <p:ph idx="6" type="subTitle"/>
          </p:nvPr>
        </p:nvSpPr>
        <p:spPr>
          <a:xfrm>
            <a:off x="5196350" y="1991175"/>
            <a:ext cx="1109700" cy="202500"/>
          </a:xfrm>
          <a:prstGeom prst="rect">
            <a:avLst/>
          </a:prstGeom>
        </p:spPr>
        <p:txBody>
          <a:bodyPr anchorCtr="0" anchor="ctr" bIns="0" lIns="0" spcFirstLastPara="1" rIns="0" wrap="square" tIns="0">
            <a:no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800"/>
              </a:spcBef>
              <a:spcAft>
                <a:spcPts val="0"/>
              </a:spcAft>
              <a:buSzPts val="1200"/>
              <a:buNone/>
              <a:defRPr/>
            </a:lvl2pPr>
            <a:lvl3pPr lvl="2">
              <a:spcBef>
                <a:spcPts val="800"/>
              </a:spcBef>
              <a:spcAft>
                <a:spcPts val="0"/>
              </a:spcAft>
              <a:buSzPts val="1200"/>
              <a:buNone/>
              <a:defRPr/>
            </a:lvl3pPr>
            <a:lvl4pPr lvl="3">
              <a:spcBef>
                <a:spcPts val="800"/>
              </a:spcBef>
              <a:spcAft>
                <a:spcPts val="0"/>
              </a:spcAft>
              <a:buSzPts val="1200"/>
              <a:buNone/>
              <a:defRPr/>
            </a:lvl4pPr>
            <a:lvl5pPr lvl="4">
              <a:spcBef>
                <a:spcPts val="800"/>
              </a:spcBef>
              <a:spcAft>
                <a:spcPts val="0"/>
              </a:spcAft>
              <a:buSzPts val="1200"/>
              <a:buNone/>
              <a:defRPr/>
            </a:lvl5pPr>
            <a:lvl6pPr lvl="5">
              <a:spcBef>
                <a:spcPts val="800"/>
              </a:spcBef>
              <a:spcAft>
                <a:spcPts val="0"/>
              </a:spcAft>
              <a:buSzPts val="1200"/>
              <a:buNone/>
              <a:defRPr/>
            </a:lvl6pPr>
            <a:lvl7pPr lvl="6">
              <a:spcBef>
                <a:spcPts val="800"/>
              </a:spcBef>
              <a:spcAft>
                <a:spcPts val="0"/>
              </a:spcAft>
              <a:buSzPts val="1200"/>
              <a:buNone/>
              <a:defRPr/>
            </a:lvl7pPr>
            <a:lvl8pPr lvl="7">
              <a:spcBef>
                <a:spcPts val="800"/>
              </a:spcBef>
              <a:spcAft>
                <a:spcPts val="0"/>
              </a:spcAft>
              <a:buSzPts val="1200"/>
              <a:buNone/>
              <a:defRPr/>
            </a:lvl8pPr>
            <a:lvl9pPr lvl="8">
              <a:spcBef>
                <a:spcPts val="800"/>
              </a:spcBef>
              <a:spcAft>
                <a:spcPts val="800"/>
              </a:spcAft>
              <a:buSzPts val="1200"/>
              <a:buNone/>
              <a:defRPr/>
            </a:lvl9pPr>
          </a:lstStyle>
          <a:p/>
        </p:txBody>
      </p:sp>
      <p:sp>
        <p:nvSpPr>
          <p:cNvPr id="295" name="Google Shape;295;p13"/>
          <p:cNvSpPr txBox="1"/>
          <p:nvPr>
            <p:ph idx="7" type="subTitle"/>
          </p:nvPr>
        </p:nvSpPr>
        <p:spPr>
          <a:xfrm>
            <a:off x="5196350" y="2700175"/>
            <a:ext cx="1109700" cy="202500"/>
          </a:xfrm>
          <a:prstGeom prst="rect">
            <a:avLst/>
          </a:prstGeom>
        </p:spPr>
        <p:txBody>
          <a:bodyPr anchorCtr="0" anchor="ctr" bIns="0" lIns="0" spcFirstLastPara="1" rIns="0" wrap="square" tIns="0">
            <a:no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800"/>
              </a:spcBef>
              <a:spcAft>
                <a:spcPts val="0"/>
              </a:spcAft>
              <a:buSzPts val="1200"/>
              <a:buNone/>
              <a:defRPr/>
            </a:lvl2pPr>
            <a:lvl3pPr lvl="2">
              <a:spcBef>
                <a:spcPts val="800"/>
              </a:spcBef>
              <a:spcAft>
                <a:spcPts val="0"/>
              </a:spcAft>
              <a:buSzPts val="1200"/>
              <a:buNone/>
              <a:defRPr/>
            </a:lvl3pPr>
            <a:lvl4pPr lvl="3">
              <a:spcBef>
                <a:spcPts val="800"/>
              </a:spcBef>
              <a:spcAft>
                <a:spcPts val="0"/>
              </a:spcAft>
              <a:buSzPts val="1200"/>
              <a:buNone/>
              <a:defRPr/>
            </a:lvl4pPr>
            <a:lvl5pPr lvl="4">
              <a:spcBef>
                <a:spcPts val="800"/>
              </a:spcBef>
              <a:spcAft>
                <a:spcPts val="0"/>
              </a:spcAft>
              <a:buSzPts val="1200"/>
              <a:buNone/>
              <a:defRPr/>
            </a:lvl5pPr>
            <a:lvl6pPr lvl="5">
              <a:spcBef>
                <a:spcPts val="800"/>
              </a:spcBef>
              <a:spcAft>
                <a:spcPts val="0"/>
              </a:spcAft>
              <a:buSzPts val="1200"/>
              <a:buNone/>
              <a:defRPr/>
            </a:lvl6pPr>
            <a:lvl7pPr lvl="6">
              <a:spcBef>
                <a:spcPts val="800"/>
              </a:spcBef>
              <a:spcAft>
                <a:spcPts val="0"/>
              </a:spcAft>
              <a:buSzPts val="1200"/>
              <a:buNone/>
              <a:defRPr/>
            </a:lvl7pPr>
            <a:lvl8pPr lvl="7">
              <a:spcBef>
                <a:spcPts val="800"/>
              </a:spcBef>
              <a:spcAft>
                <a:spcPts val="0"/>
              </a:spcAft>
              <a:buSzPts val="1200"/>
              <a:buNone/>
              <a:defRPr/>
            </a:lvl8pPr>
            <a:lvl9pPr lvl="8">
              <a:spcBef>
                <a:spcPts val="800"/>
              </a:spcBef>
              <a:spcAft>
                <a:spcPts val="800"/>
              </a:spcAft>
              <a:buSzPts val="1200"/>
              <a:buNone/>
              <a:defRPr/>
            </a:lvl9pPr>
          </a:lstStyle>
          <a:p/>
        </p:txBody>
      </p:sp>
      <p:sp>
        <p:nvSpPr>
          <p:cNvPr id="296" name="Google Shape;296;p13"/>
          <p:cNvSpPr txBox="1"/>
          <p:nvPr>
            <p:ph idx="8" type="subTitle"/>
          </p:nvPr>
        </p:nvSpPr>
        <p:spPr>
          <a:xfrm>
            <a:off x="5196350" y="3520225"/>
            <a:ext cx="1109700" cy="202500"/>
          </a:xfrm>
          <a:prstGeom prst="rect">
            <a:avLst/>
          </a:prstGeom>
        </p:spPr>
        <p:txBody>
          <a:bodyPr anchorCtr="0" anchor="ctr" bIns="0" lIns="0" spcFirstLastPara="1" rIns="0" wrap="square" tIns="0">
            <a:no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800"/>
              </a:spcBef>
              <a:spcAft>
                <a:spcPts val="0"/>
              </a:spcAft>
              <a:buSzPts val="1200"/>
              <a:buNone/>
              <a:defRPr/>
            </a:lvl2pPr>
            <a:lvl3pPr lvl="2">
              <a:spcBef>
                <a:spcPts val="800"/>
              </a:spcBef>
              <a:spcAft>
                <a:spcPts val="0"/>
              </a:spcAft>
              <a:buSzPts val="1200"/>
              <a:buNone/>
              <a:defRPr/>
            </a:lvl3pPr>
            <a:lvl4pPr lvl="3">
              <a:spcBef>
                <a:spcPts val="800"/>
              </a:spcBef>
              <a:spcAft>
                <a:spcPts val="0"/>
              </a:spcAft>
              <a:buSzPts val="1200"/>
              <a:buNone/>
              <a:defRPr/>
            </a:lvl4pPr>
            <a:lvl5pPr lvl="4">
              <a:spcBef>
                <a:spcPts val="800"/>
              </a:spcBef>
              <a:spcAft>
                <a:spcPts val="0"/>
              </a:spcAft>
              <a:buSzPts val="1200"/>
              <a:buNone/>
              <a:defRPr/>
            </a:lvl5pPr>
            <a:lvl6pPr lvl="5">
              <a:spcBef>
                <a:spcPts val="800"/>
              </a:spcBef>
              <a:spcAft>
                <a:spcPts val="0"/>
              </a:spcAft>
              <a:buSzPts val="1200"/>
              <a:buNone/>
              <a:defRPr/>
            </a:lvl6pPr>
            <a:lvl7pPr lvl="6">
              <a:spcBef>
                <a:spcPts val="800"/>
              </a:spcBef>
              <a:spcAft>
                <a:spcPts val="0"/>
              </a:spcAft>
              <a:buSzPts val="1200"/>
              <a:buNone/>
              <a:defRPr/>
            </a:lvl7pPr>
            <a:lvl8pPr lvl="7">
              <a:spcBef>
                <a:spcPts val="800"/>
              </a:spcBef>
              <a:spcAft>
                <a:spcPts val="0"/>
              </a:spcAft>
              <a:buSzPts val="1200"/>
              <a:buNone/>
              <a:defRPr/>
            </a:lvl8pPr>
            <a:lvl9pPr lvl="8">
              <a:spcBef>
                <a:spcPts val="800"/>
              </a:spcBef>
              <a:spcAft>
                <a:spcPts val="800"/>
              </a:spcAft>
              <a:buSzPts val="1200"/>
              <a:buNone/>
              <a:defRPr/>
            </a:lvl9pPr>
          </a:lstStyle>
          <a:p/>
        </p:txBody>
      </p:sp>
      <p:sp>
        <p:nvSpPr>
          <p:cNvPr id="297" name="Google Shape;297;p13"/>
          <p:cNvSpPr txBox="1"/>
          <p:nvPr>
            <p:ph idx="9" type="subTitle"/>
          </p:nvPr>
        </p:nvSpPr>
        <p:spPr>
          <a:xfrm>
            <a:off x="5196350" y="4264075"/>
            <a:ext cx="1109700" cy="202500"/>
          </a:xfrm>
          <a:prstGeom prst="rect">
            <a:avLst/>
          </a:prstGeom>
        </p:spPr>
        <p:txBody>
          <a:bodyPr anchorCtr="0" anchor="ctr" bIns="0" lIns="0" spcFirstLastPara="1" rIns="0" wrap="square" tIns="0">
            <a:no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800"/>
              </a:spcBef>
              <a:spcAft>
                <a:spcPts val="0"/>
              </a:spcAft>
              <a:buSzPts val="1200"/>
              <a:buNone/>
              <a:defRPr/>
            </a:lvl2pPr>
            <a:lvl3pPr lvl="2">
              <a:spcBef>
                <a:spcPts val="800"/>
              </a:spcBef>
              <a:spcAft>
                <a:spcPts val="0"/>
              </a:spcAft>
              <a:buSzPts val="1200"/>
              <a:buNone/>
              <a:defRPr/>
            </a:lvl3pPr>
            <a:lvl4pPr lvl="3">
              <a:spcBef>
                <a:spcPts val="800"/>
              </a:spcBef>
              <a:spcAft>
                <a:spcPts val="0"/>
              </a:spcAft>
              <a:buSzPts val="1200"/>
              <a:buNone/>
              <a:defRPr/>
            </a:lvl4pPr>
            <a:lvl5pPr lvl="4">
              <a:spcBef>
                <a:spcPts val="800"/>
              </a:spcBef>
              <a:spcAft>
                <a:spcPts val="0"/>
              </a:spcAft>
              <a:buSzPts val="1200"/>
              <a:buNone/>
              <a:defRPr/>
            </a:lvl5pPr>
            <a:lvl6pPr lvl="5">
              <a:spcBef>
                <a:spcPts val="800"/>
              </a:spcBef>
              <a:spcAft>
                <a:spcPts val="0"/>
              </a:spcAft>
              <a:buSzPts val="1200"/>
              <a:buNone/>
              <a:defRPr/>
            </a:lvl6pPr>
            <a:lvl7pPr lvl="6">
              <a:spcBef>
                <a:spcPts val="800"/>
              </a:spcBef>
              <a:spcAft>
                <a:spcPts val="0"/>
              </a:spcAft>
              <a:buSzPts val="1200"/>
              <a:buNone/>
              <a:defRPr/>
            </a:lvl7pPr>
            <a:lvl8pPr lvl="7">
              <a:spcBef>
                <a:spcPts val="800"/>
              </a:spcBef>
              <a:spcAft>
                <a:spcPts val="0"/>
              </a:spcAft>
              <a:buSzPts val="1200"/>
              <a:buNone/>
              <a:defRPr/>
            </a:lvl8pPr>
            <a:lvl9pPr lvl="8">
              <a:spcBef>
                <a:spcPts val="800"/>
              </a:spcBef>
              <a:spcAft>
                <a:spcPts val="800"/>
              </a:spcAft>
              <a:buSzPts val="1200"/>
              <a:buNone/>
              <a:defRPr/>
            </a:lvl9pPr>
          </a:lstStyle>
          <a:p/>
        </p:txBody>
      </p:sp>
      <p:sp>
        <p:nvSpPr>
          <p:cNvPr id="298" name="Google Shape;298;p13"/>
          <p:cNvSpPr txBox="1"/>
          <p:nvPr>
            <p:ph idx="13" type="body"/>
          </p:nvPr>
        </p:nvSpPr>
        <p:spPr>
          <a:xfrm>
            <a:off x="6165050" y="1845825"/>
            <a:ext cx="2642400" cy="493200"/>
          </a:xfrm>
          <a:prstGeom prst="rect">
            <a:avLst/>
          </a:prstGeom>
        </p:spPr>
        <p:txBody>
          <a:bodyPr anchorCtr="0" anchor="ctr" bIns="0" lIns="0" spcFirstLastPara="1" rIns="0" wrap="square" tIns="0">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800"/>
              </a:spcBef>
              <a:spcAft>
                <a:spcPts val="0"/>
              </a:spcAft>
              <a:buSzPts val="1000"/>
              <a:buChar char="○"/>
              <a:defRPr sz="1000"/>
            </a:lvl2pPr>
            <a:lvl3pPr indent="-292100" lvl="2" marL="1371600">
              <a:lnSpc>
                <a:spcPct val="100000"/>
              </a:lnSpc>
              <a:spcBef>
                <a:spcPts val="800"/>
              </a:spcBef>
              <a:spcAft>
                <a:spcPts val="0"/>
              </a:spcAft>
              <a:buSzPts val="1000"/>
              <a:buChar char="■"/>
              <a:defRPr sz="1000"/>
            </a:lvl3pPr>
            <a:lvl4pPr indent="-292100" lvl="3" marL="1828800">
              <a:lnSpc>
                <a:spcPct val="100000"/>
              </a:lnSpc>
              <a:spcBef>
                <a:spcPts val="800"/>
              </a:spcBef>
              <a:spcAft>
                <a:spcPts val="0"/>
              </a:spcAft>
              <a:buSzPts val="1000"/>
              <a:buChar char="●"/>
              <a:defRPr sz="1000"/>
            </a:lvl4pPr>
            <a:lvl5pPr indent="-292100" lvl="4" marL="2286000">
              <a:lnSpc>
                <a:spcPct val="100000"/>
              </a:lnSpc>
              <a:spcBef>
                <a:spcPts val="800"/>
              </a:spcBef>
              <a:spcAft>
                <a:spcPts val="0"/>
              </a:spcAft>
              <a:buSzPts val="1000"/>
              <a:buChar char="○"/>
              <a:defRPr sz="1000"/>
            </a:lvl5pPr>
            <a:lvl6pPr indent="-292100" lvl="5" marL="2743200">
              <a:lnSpc>
                <a:spcPct val="100000"/>
              </a:lnSpc>
              <a:spcBef>
                <a:spcPts val="800"/>
              </a:spcBef>
              <a:spcAft>
                <a:spcPts val="0"/>
              </a:spcAft>
              <a:buSzPts val="1000"/>
              <a:buChar char="■"/>
              <a:defRPr sz="1000"/>
            </a:lvl6pPr>
            <a:lvl7pPr indent="-292100" lvl="6" marL="3200400">
              <a:lnSpc>
                <a:spcPct val="100000"/>
              </a:lnSpc>
              <a:spcBef>
                <a:spcPts val="800"/>
              </a:spcBef>
              <a:spcAft>
                <a:spcPts val="0"/>
              </a:spcAft>
              <a:buSzPts val="1000"/>
              <a:buChar char="●"/>
              <a:defRPr sz="1000"/>
            </a:lvl7pPr>
            <a:lvl8pPr indent="-292100" lvl="7" marL="3657600">
              <a:lnSpc>
                <a:spcPct val="100000"/>
              </a:lnSpc>
              <a:spcBef>
                <a:spcPts val="800"/>
              </a:spcBef>
              <a:spcAft>
                <a:spcPts val="0"/>
              </a:spcAft>
              <a:buSzPts val="1000"/>
              <a:buChar char="○"/>
              <a:defRPr sz="1000"/>
            </a:lvl8pPr>
            <a:lvl9pPr indent="-292100" lvl="8" marL="4114800">
              <a:lnSpc>
                <a:spcPct val="100000"/>
              </a:lnSpc>
              <a:spcBef>
                <a:spcPts val="800"/>
              </a:spcBef>
              <a:spcAft>
                <a:spcPts val="800"/>
              </a:spcAft>
              <a:buSzPts val="1000"/>
              <a:buChar char="■"/>
              <a:defRPr sz="1000"/>
            </a:lvl9pPr>
          </a:lstStyle>
          <a:p/>
        </p:txBody>
      </p:sp>
      <p:sp>
        <p:nvSpPr>
          <p:cNvPr id="299" name="Google Shape;299;p13"/>
          <p:cNvSpPr txBox="1"/>
          <p:nvPr>
            <p:ph idx="14" type="body"/>
          </p:nvPr>
        </p:nvSpPr>
        <p:spPr>
          <a:xfrm>
            <a:off x="6165050" y="2631025"/>
            <a:ext cx="2642400" cy="493200"/>
          </a:xfrm>
          <a:prstGeom prst="rect">
            <a:avLst/>
          </a:prstGeom>
        </p:spPr>
        <p:txBody>
          <a:bodyPr anchorCtr="0" anchor="ctr" bIns="0" lIns="0" spcFirstLastPara="1" rIns="0" wrap="square" tIns="0">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800"/>
              </a:spcBef>
              <a:spcAft>
                <a:spcPts val="0"/>
              </a:spcAft>
              <a:buSzPts val="1000"/>
              <a:buChar char="○"/>
              <a:defRPr sz="1000"/>
            </a:lvl2pPr>
            <a:lvl3pPr indent="-292100" lvl="2" marL="1371600">
              <a:lnSpc>
                <a:spcPct val="100000"/>
              </a:lnSpc>
              <a:spcBef>
                <a:spcPts val="800"/>
              </a:spcBef>
              <a:spcAft>
                <a:spcPts val="0"/>
              </a:spcAft>
              <a:buSzPts val="1000"/>
              <a:buChar char="■"/>
              <a:defRPr sz="1000"/>
            </a:lvl3pPr>
            <a:lvl4pPr indent="-292100" lvl="3" marL="1828800">
              <a:lnSpc>
                <a:spcPct val="100000"/>
              </a:lnSpc>
              <a:spcBef>
                <a:spcPts val="800"/>
              </a:spcBef>
              <a:spcAft>
                <a:spcPts val="0"/>
              </a:spcAft>
              <a:buSzPts val="1000"/>
              <a:buChar char="●"/>
              <a:defRPr sz="1000"/>
            </a:lvl4pPr>
            <a:lvl5pPr indent="-292100" lvl="4" marL="2286000">
              <a:lnSpc>
                <a:spcPct val="100000"/>
              </a:lnSpc>
              <a:spcBef>
                <a:spcPts val="800"/>
              </a:spcBef>
              <a:spcAft>
                <a:spcPts val="0"/>
              </a:spcAft>
              <a:buSzPts val="1000"/>
              <a:buChar char="○"/>
              <a:defRPr sz="1000"/>
            </a:lvl5pPr>
            <a:lvl6pPr indent="-292100" lvl="5" marL="2743200">
              <a:lnSpc>
                <a:spcPct val="100000"/>
              </a:lnSpc>
              <a:spcBef>
                <a:spcPts val="800"/>
              </a:spcBef>
              <a:spcAft>
                <a:spcPts val="0"/>
              </a:spcAft>
              <a:buSzPts val="1000"/>
              <a:buChar char="■"/>
              <a:defRPr sz="1000"/>
            </a:lvl6pPr>
            <a:lvl7pPr indent="-292100" lvl="6" marL="3200400">
              <a:lnSpc>
                <a:spcPct val="100000"/>
              </a:lnSpc>
              <a:spcBef>
                <a:spcPts val="800"/>
              </a:spcBef>
              <a:spcAft>
                <a:spcPts val="0"/>
              </a:spcAft>
              <a:buSzPts val="1000"/>
              <a:buChar char="●"/>
              <a:defRPr sz="1000"/>
            </a:lvl7pPr>
            <a:lvl8pPr indent="-292100" lvl="7" marL="3657600">
              <a:lnSpc>
                <a:spcPct val="100000"/>
              </a:lnSpc>
              <a:spcBef>
                <a:spcPts val="800"/>
              </a:spcBef>
              <a:spcAft>
                <a:spcPts val="0"/>
              </a:spcAft>
              <a:buSzPts val="1000"/>
              <a:buChar char="○"/>
              <a:defRPr sz="1000"/>
            </a:lvl8pPr>
            <a:lvl9pPr indent="-292100" lvl="8" marL="4114800">
              <a:lnSpc>
                <a:spcPct val="100000"/>
              </a:lnSpc>
              <a:spcBef>
                <a:spcPts val="800"/>
              </a:spcBef>
              <a:spcAft>
                <a:spcPts val="800"/>
              </a:spcAft>
              <a:buSzPts val="1000"/>
              <a:buChar char="■"/>
              <a:defRPr sz="1000"/>
            </a:lvl9pPr>
          </a:lstStyle>
          <a:p/>
        </p:txBody>
      </p:sp>
      <p:sp>
        <p:nvSpPr>
          <p:cNvPr id="300" name="Google Shape;300;p13"/>
          <p:cNvSpPr txBox="1"/>
          <p:nvPr>
            <p:ph idx="15" type="body"/>
          </p:nvPr>
        </p:nvSpPr>
        <p:spPr>
          <a:xfrm>
            <a:off x="6165050" y="3374875"/>
            <a:ext cx="2642400" cy="493200"/>
          </a:xfrm>
          <a:prstGeom prst="rect">
            <a:avLst/>
          </a:prstGeom>
        </p:spPr>
        <p:txBody>
          <a:bodyPr anchorCtr="0" anchor="ctr" bIns="0" lIns="0" spcFirstLastPara="1" rIns="0" wrap="square" tIns="0">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800"/>
              </a:spcBef>
              <a:spcAft>
                <a:spcPts val="0"/>
              </a:spcAft>
              <a:buSzPts val="1000"/>
              <a:buChar char="○"/>
              <a:defRPr sz="1000"/>
            </a:lvl2pPr>
            <a:lvl3pPr indent="-292100" lvl="2" marL="1371600">
              <a:lnSpc>
                <a:spcPct val="100000"/>
              </a:lnSpc>
              <a:spcBef>
                <a:spcPts val="800"/>
              </a:spcBef>
              <a:spcAft>
                <a:spcPts val="0"/>
              </a:spcAft>
              <a:buSzPts val="1000"/>
              <a:buChar char="■"/>
              <a:defRPr sz="1000"/>
            </a:lvl3pPr>
            <a:lvl4pPr indent="-292100" lvl="3" marL="1828800">
              <a:lnSpc>
                <a:spcPct val="100000"/>
              </a:lnSpc>
              <a:spcBef>
                <a:spcPts val="800"/>
              </a:spcBef>
              <a:spcAft>
                <a:spcPts val="0"/>
              </a:spcAft>
              <a:buSzPts val="1000"/>
              <a:buChar char="●"/>
              <a:defRPr sz="1000"/>
            </a:lvl4pPr>
            <a:lvl5pPr indent="-292100" lvl="4" marL="2286000">
              <a:lnSpc>
                <a:spcPct val="100000"/>
              </a:lnSpc>
              <a:spcBef>
                <a:spcPts val="800"/>
              </a:spcBef>
              <a:spcAft>
                <a:spcPts val="0"/>
              </a:spcAft>
              <a:buSzPts val="1000"/>
              <a:buChar char="○"/>
              <a:defRPr sz="1000"/>
            </a:lvl5pPr>
            <a:lvl6pPr indent="-292100" lvl="5" marL="2743200">
              <a:lnSpc>
                <a:spcPct val="100000"/>
              </a:lnSpc>
              <a:spcBef>
                <a:spcPts val="800"/>
              </a:spcBef>
              <a:spcAft>
                <a:spcPts val="0"/>
              </a:spcAft>
              <a:buSzPts val="1000"/>
              <a:buChar char="■"/>
              <a:defRPr sz="1000"/>
            </a:lvl6pPr>
            <a:lvl7pPr indent="-292100" lvl="6" marL="3200400">
              <a:lnSpc>
                <a:spcPct val="100000"/>
              </a:lnSpc>
              <a:spcBef>
                <a:spcPts val="800"/>
              </a:spcBef>
              <a:spcAft>
                <a:spcPts val="0"/>
              </a:spcAft>
              <a:buSzPts val="1000"/>
              <a:buChar char="●"/>
              <a:defRPr sz="1000"/>
            </a:lvl7pPr>
            <a:lvl8pPr indent="-292100" lvl="7" marL="3657600">
              <a:lnSpc>
                <a:spcPct val="100000"/>
              </a:lnSpc>
              <a:spcBef>
                <a:spcPts val="800"/>
              </a:spcBef>
              <a:spcAft>
                <a:spcPts val="0"/>
              </a:spcAft>
              <a:buSzPts val="1000"/>
              <a:buChar char="○"/>
              <a:defRPr sz="1000"/>
            </a:lvl8pPr>
            <a:lvl9pPr indent="-292100" lvl="8" marL="4114800">
              <a:lnSpc>
                <a:spcPct val="100000"/>
              </a:lnSpc>
              <a:spcBef>
                <a:spcPts val="800"/>
              </a:spcBef>
              <a:spcAft>
                <a:spcPts val="800"/>
              </a:spcAft>
              <a:buSzPts val="1000"/>
              <a:buChar char="■"/>
              <a:defRPr sz="1000"/>
            </a:lvl9pPr>
          </a:lstStyle>
          <a:p/>
        </p:txBody>
      </p:sp>
      <p:sp>
        <p:nvSpPr>
          <p:cNvPr id="301" name="Google Shape;301;p13"/>
          <p:cNvSpPr txBox="1"/>
          <p:nvPr>
            <p:ph idx="16" type="body"/>
          </p:nvPr>
        </p:nvSpPr>
        <p:spPr>
          <a:xfrm>
            <a:off x="6165050" y="4118725"/>
            <a:ext cx="2642400" cy="493200"/>
          </a:xfrm>
          <a:prstGeom prst="rect">
            <a:avLst/>
          </a:prstGeom>
        </p:spPr>
        <p:txBody>
          <a:bodyPr anchorCtr="0" anchor="ctr" bIns="0" lIns="0" spcFirstLastPara="1" rIns="0" wrap="square" tIns="0">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800"/>
              </a:spcBef>
              <a:spcAft>
                <a:spcPts val="0"/>
              </a:spcAft>
              <a:buSzPts val="1000"/>
              <a:buChar char="○"/>
              <a:defRPr sz="1000"/>
            </a:lvl2pPr>
            <a:lvl3pPr indent="-292100" lvl="2" marL="1371600">
              <a:lnSpc>
                <a:spcPct val="100000"/>
              </a:lnSpc>
              <a:spcBef>
                <a:spcPts val="800"/>
              </a:spcBef>
              <a:spcAft>
                <a:spcPts val="0"/>
              </a:spcAft>
              <a:buSzPts val="1000"/>
              <a:buChar char="■"/>
              <a:defRPr sz="1000"/>
            </a:lvl3pPr>
            <a:lvl4pPr indent="-292100" lvl="3" marL="1828800">
              <a:lnSpc>
                <a:spcPct val="100000"/>
              </a:lnSpc>
              <a:spcBef>
                <a:spcPts val="800"/>
              </a:spcBef>
              <a:spcAft>
                <a:spcPts val="0"/>
              </a:spcAft>
              <a:buSzPts val="1000"/>
              <a:buChar char="●"/>
              <a:defRPr sz="1000"/>
            </a:lvl4pPr>
            <a:lvl5pPr indent="-292100" lvl="4" marL="2286000">
              <a:lnSpc>
                <a:spcPct val="100000"/>
              </a:lnSpc>
              <a:spcBef>
                <a:spcPts val="800"/>
              </a:spcBef>
              <a:spcAft>
                <a:spcPts val="0"/>
              </a:spcAft>
              <a:buSzPts val="1000"/>
              <a:buChar char="○"/>
              <a:defRPr sz="1000"/>
            </a:lvl5pPr>
            <a:lvl6pPr indent="-292100" lvl="5" marL="2743200">
              <a:lnSpc>
                <a:spcPct val="100000"/>
              </a:lnSpc>
              <a:spcBef>
                <a:spcPts val="800"/>
              </a:spcBef>
              <a:spcAft>
                <a:spcPts val="0"/>
              </a:spcAft>
              <a:buSzPts val="1000"/>
              <a:buChar char="■"/>
              <a:defRPr sz="1000"/>
            </a:lvl6pPr>
            <a:lvl7pPr indent="-292100" lvl="6" marL="3200400">
              <a:lnSpc>
                <a:spcPct val="100000"/>
              </a:lnSpc>
              <a:spcBef>
                <a:spcPts val="800"/>
              </a:spcBef>
              <a:spcAft>
                <a:spcPts val="0"/>
              </a:spcAft>
              <a:buSzPts val="1000"/>
              <a:buChar char="●"/>
              <a:defRPr sz="1000"/>
            </a:lvl7pPr>
            <a:lvl8pPr indent="-292100" lvl="7" marL="3657600">
              <a:lnSpc>
                <a:spcPct val="100000"/>
              </a:lnSpc>
              <a:spcBef>
                <a:spcPts val="800"/>
              </a:spcBef>
              <a:spcAft>
                <a:spcPts val="0"/>
              </a:spcAft>
              <a:buSzPts val="1000"/>
              <a:buChar char="○"/>
              <a:defRPr sz="1000"/>
            </a:lvl8pPr>
            <a:lvl9pPr indent="-292100" lvl="8" marL="4114800">
              <a:lnSpc>
                <a:spcPct val="100000"/>
              </a:lnSpc>
              <a:spcBef>
                <a:spcPts val="800"/>
              </a:spcBef>
              <a:spcAft>
                <a:spcPts val="800"/>
              </a:spcAft>
              <a:buSzPts val="1000"/>
              <a:buChar char="■"/>
              <a:defRPr sz="1000"/>
            </a:lvl9pPr>
          </a:lstStyle>
          <a:p/>
        </p:txBody>
      </p:sp>
      <p:sp>
        <p:nvSpPr>
          <p:cNvPr id="302" name="Google Shape;302;p13"/>
          <p:cNvSpPr txBox="1"/>
          <p:nvPr>
            <p:ph idx="17" type="subTitle"/>
          </p:nvPr>
        </p:nvSpPr>
        <p:spPr>
          <a:xfrm>
            <a:off x="1356350" y="4384150"/>
            <a:ext cx="2413200" cy="202500"/>
          </a:xfrm>
          <a:prstGeom prst="rect">
            <a:avLst/>
          </a:prstGeom>
        </p:spPr>
        <p:txBody>
          <a:bodyPr anchorCtr="0" anchor="t" bIns="91425" lIns="0" spcFirstLastPara="1" rIns="91425" wrap="square" tIns="0">
            <a:spAutoFit/>
          </a:bodyPr>
          <a:lstStyle>
            <a:lvl1pPr lvl="0">
              <a:spcBef>
                <a:spcPts val="0"/>
              </a:spcBef>
              <a:spcAft>
                <a:spcPts val="0"/>
              </a:spcAft>
              <a:buClr>
                <a:schemeClr val="accent1"/>
              </a:buClr>
              <a:buSzPts val="1000"/>
              <a:buFont typeface="Inter Medium"/>
              <a:buNone/>
              <a:defRPr i="1" sz="1000">
                <a:solidFill>
                  <a:schemeClr val="accent1"/>
                </a:solidFill>
                <a:latin typeface="Inter Medium"/>
                <a:ea typeface="Inter Medium"/>
                <a:cs typeface="Inter Medium"/>
                <a:sym typeface="Inter Medium"/>
              </a:defRPr>
            </a:lvl1pPr>
            <a:lvl2pPr lvl="1">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2pPr>
            <a:lvl3pPr lvl="2">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3pPr>
            <a:lvl4pPr lvl="3">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4pPr>
            <a:lvl5pPr lvl="4">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5pPr>
            <a:lvl6pPr lvl="5">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6pPr>
            <a:lvl7pPr lvl="6">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7pPr>
            <a:lvl8pPr lvl="7">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8pPr>
            <a:lvl9pPr lvl="8">
              <a:spcBef>
                <a:spcPts val="800"/>
              </a:spcBef>
              <a:spcAft>
                <a:spcPts val="800"/>
              </a:spcAft>
              <a:buClr>
                <a:schemeClr val="accent1"/>
              </a:buClr>
              <a:buSzPts val="1200"/>
              <a:buFont typeface="Inter Medium"/>
              <a:buNone/>
              <a:defRPr>
                <a:solidFill>
                  <a:schemeClr val="accent1"/>
                </a:solidFill>
                <a:latin typeface="Inter Medium"/>
                <a:ea typeface="Inter Medium"/>
                <a:cs typeface="Inter Medium"/>
                <a:sym typeface="Inter Medium"/>
              </a:defRPr>
            </a:lvl9pPr>
          </a:lstStyle>
          <a:p/>
        </p:txBody>
      </p:sp>
      <p:sp>
        <p:nvSpPr>
          <p:cNvPr id="303" name="Google Shape;303;p13"/>
          <p:cNvSpPr txBox="1"/>
          <p:nvPr>
            <p:ph idx="18" type="subTitle"/>
          </p:nvPr>
        </p:nvSpPr>
        <p:spPr>
          <a:xfrm>
            <a:off x="1042428" y="338324"/>
            <a:ext cx="5186400" cy="329100"/>
          </a:xfrm>
          <a:prstGeom prst="rect">
            <a:avLst/>
          </a:prstGeom>
        </p:spPr>
        <p:txBody>
          <a:bodyPr anchorCtr="0" anchor="ctr" bIns="0" lIns="274300" spcFirstLastPara="1" rIns="91425" wrap="square" tIns="91425">
            <a:noAutofit/>
          </a:bodyPr>
          <a:lstStyle>
            <a:lvl1pPr lvl="0">
              <a:lnSpc>
                <a:spcPct val="100000"/>
              </a:lnSpc>
              <a:spcBef>
                <a:spcPts val="0"/>
              </a:spcBef>
              <a:spcAft>
                <a:spcPts val="0"/>
              </a:spcAft>
              <a:buClr>
                <a:schemeClr val="accent1"/>
              </a:buClr>
              <a:buSzPts val="1000"/>
              <a:buFont typeface="Inter Medium"/>
              <a:buNone/>
              <a:defRPr sz="1000">
                <a:solidFill>
                  <a:schemeClr val="accent1"/>
                </a:solidFill>
                <a:latin typeface="Inter Medium"/>
                <a:ea typeface="Inter Medium"/>
                <a:cs typeface="Inter Medium"/>
                <a:sym typeface="Inter Medium"/>
              </a:defRPr>
            </a:lvl1pPr>
            <a:lvl2pPr lvl="1">
              <a:lnSpc>
                <a:spcPct val="100000"/>
              </a:lnSpc>
              <a:spcBef>
                <a:spcPts val="800"/>
              </a:spcBef>
              <a:spcAft>
                <a:spcPts val="0"/>
              </a:spcAft>
              <a:buSzPts val="1000"/>
              <a:buNone/>
              <a:defRPr sz="1000"/>
            </a:lvl2pPr>
            <a:lvl3pPr lvl="2">
              <a:lnSpc>
                <a:spcPct val="100000"/>
              </a:lnSpc>
              <a:spcBef>
                <a:spcPts val="800"/>
              </a:spcBef>
              <a:spcAft>
                <a:spcPts val="0"/>
              </a:spcAft>
              <a:buSzPts val="1000"/>
              <a:buNone/>
              <a:defRPr sz="1000"/>
            </a:lvl3pPr>
            <a:lvl4pPr lvl="3">
              <a:lnSpc>
                <a:spcPct val="100000"/>
              </a:lnSpc>
              <a:spcBef>
                <a:spcPts val="800"/>
              </a:spcBef>
              <a:spcAft>
                <a:spcPts val="0"/>
              </a:spcAft>
              <a:buSzPts val="1000"/>
              <a:buNone/>
              <a:defRPr sz="1000"/>
            </a:lvl4pPr>
            <a:lvl5pPr lvl="4">
              <a:lnSpc>
                <a:spcPct val="100000"/>
              </a:lnSpc>
              <a:spcBef>
                <a:spcPts val="800"/>
              </a:spcBef>
              <a:spcAft>
                <a:spcPts val="0"/>
              </a:spcAft>
              <a:buSzPts val="1000"/>
              <a:buNone/>
              <a:defRPr sz="1000"/>
            </a:lvl5pPr>
            <a:lvl6pPr lvl="5">
              <a:lnSpc>
                <a:spcPct val="100000"/>
              </a:lnSpc>
              <a:spcBef>
                <a:spcPts val="800"/>
              </a:spcBef>
              <a:spcAft>
                <a:spcPts val="0"/>
              </a:spcAft>
              <a:buSzPts val="1000"/>
              <a:buNone/>
              <a:defRPr sz="1000"/>
            </a:lvl6pPr>
            <a:lvl7pPr lvl="6">
              <a:lnSpc>
                <a:spcPct val="100000"/>
              </a:lnSpc>
              <a:spcBef>
                <a:spcPts val="800"/>
              </a:spcBef>
              <a:spcAft>
                <a:spcPts val="0"/>
              </a:spcAft>
              <a:buSzPts val="1000"/>
              <a:buNone/>
              <a:defRPr sz="1000"/>
            </a:lvl7pPr>
            <a:lvl8pPr lvl="7">
              <a:lnSpc>
                <a:spcPct val="100000"/>
              </a:lnSpc>
              <a:spcBef>
                <a:spcPts val="800"/>
              </a:spcBef>
              <a:spcAft>
                <a:spcPts val="0"/>
              </a:spcAft>
              <a:buSzPts val="1000"/>
              <a:buNone/>
              <a:defRPr sz="1000"/>
            </a:lvl8pPr>
            <a:lvl9pPr lvl="8">
              <a:lnSpc>
                <a:spcPct val="100000"/>
              </a:lnSpc>
              <a:spcBef>
                <a:spcPts val="800"/>
              </a:spcBef>
              <a:spcAft>
                <a:spcPts val="800"/>
              </a:spcAft>
              <a:buSzPts val="1000"/>
              <a:buNone/>
              <a:defRPr sz="1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
  <p:cSld name="BLANK_1_1_1_1_1_1_1_2_3">
    <p:bg>
      <p:bgPr>
        <a:solidFill>
          <a:schemeClr val="lt2"/>
        </a:solidFill>
      </p:bgPr>
    </p:bg>
    <p:spTree>
      <p:nvGrpSpPr>
        <p:cNvPr id="304" name="Shape 304"/>
        <p:cNvGrpSpPr/>
        <p:nvPr/>
      </p:nvGrpSpPr>
      <p:grpSpPr>
        <a:xfrm>
          <a:off x="0" y="0"/>
          <a:ext cx="0" cy="0"/>
          <a:chOff x="0" y="0"/>
          <a:chExt cx="0" cy="0"/>
        </a:xfrm>
      </p:grpSpPr>
      <p:grpSp>
        <p:nvGrpSpPr>
          <p:cNvPr id="305" name="Google Shape;305;p14"/>
          <p:cNvGrpSpPr/>
          <p:nvPr/>
        </p:nvGrpSpPr>
        <p:grpSpPr>
          <a:xfrm rot="5400000">
            <a:off x="596727" y="776873"/>
            <a:ext cx="369896" cy="333900"/>
            <a:chOff x="96076" y="654376"/>
            <a:chExt cx="369896" cy="333900"/>
          </a:xfrm>
        </p:grpSpPr>
        <p:cxnSp>
          <p:nvCxnSpPr>
            <p:cNvPr id="306" name="Google Shape;306;p14"/>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307" name="Google Shape;307;p14"/>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308" name="Google Shape;308;p14"/>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sp>
        <p:nvSpPr>
          <p:cNvPr id="309" name="Google Shape;309;p14"/>
          <p:cNvSpPr txBox="1"/>
          <p:nvPr>
            <p:ph type="title"/>
          </p:nvPr>
        </p:nvSpPr>
        <p:spPr>
          <a:xfrm flipH="1">
            <a:off x="1046169" y="666261"/>
            <a:ext cx="7576500" cy="6414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cxnSp>
        <p:nvCxnSpPr>
          <p:cNvPr id="310" name="Google Shape;310;p14"/>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311" name="Google Shape;311;p14"/>
          <p:cNvCxnSpPr/>
          <p:nvPr/>
        </p:nvCxnSpPr>
        <p:spPr>
          <a:xfrm>
            <a:off x="1045950" y="334900"/>
            <a:ext cx="8098500" cy="0"/>
          </a:xfrm>
          <a:prstGeom prst="straightConnector1">
            <a:avLst/>
          </a:prstGeom>
          <a:noFill/>
          <a:ln cap="flat" cmpd="sng" w="9525">
            <a:solidFill>
              <a:schemeClr val="lt1"/>
            </a:solidFill>
            <a:prstDash val="solid"/>
            <a:round/>
            <a:headEnd len="sm" w="sm" type="none"/>
            <a:tailEnd len="sm" w="sm" type="none"/>
          </a:ln>
        </p:spPr>
      </p:cxnSp>
      <p:cxnSp>
        <p:nvCxnSpPr>
          <p:cNvPr id="312" name="Google Shape;312;p14"/>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313" name="Google Shape;313;p14"/>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314" name="Google Shape;314;p14"/>
          <p:cNvCxnSpPr/>
          <p:nvPr/>
        </p:nvCxnSpPr>
        <p:spPr>
          <a:xfrm>
            <a:off x="1045950" y="1307575"/>
            <a:ext cx="8098500" cy="0"/>
          </a:xfrm>
          <a:prstGeom prst="straightConnector1">
            <a:avLst/>
          </a:prstGeom>
          <a:noFill/>
          <a:ln cap="flat" cmpd="sng" w="9525">
            <a:solidFill>
              <a:schemeClr val="lt1"/>
            </a:solidFill>
            <a:prstDash val="solid"/>
            <a:round/>
            <a:headEnd len="sm" w="sm" type="none"/>
            <a:tailEnd len="sm" w="sm" type="none"/>
          </a:ln>
        </p:spPr>
      </p:cxnSp>
      <p:cxnSp>
        <p:nvCxnSpPr>
          <p:cNvPr id="315" name="Google Shape;315;p14"/>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sp>
        <p:nvSpPr>
          <p:cNvPr id="316" name="Google Shape;316;p14"/>
          <p:cNvSpPr txBox="1"/>
          <p:nvPr>
            <p:ph idx="1" type="subTitle"/>
          </p:nvPr>
        </p:nvSpPr>
        <p:spPr>
          <a:xfrm>
            <a:off x="1041050" y="334925"/>
            <a:ext cx="7581900" cy="329700"/>
          </a:xfrm>
          <a:prstGeom prst="rect">
            <a:avLst/>
          </a:prstGeom>
        </p:spPr>
        <p:txBody>
          <a:bodyPr anchorCtr="0" anchor="ctr" bIns="0" lIns="274300" spcFirstLastPara="1" rIns="91425" wrap="square" tIns="91425">
            <a:normAutofit/>
          </a:bodyPr>
          <a:lstStyle>
            <a:lvl1pPr lvl="0">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1">
  <p:cSld name="BLANK_1_1">
    <p:bg>
      <p:bgPr>
        <a:solidFill>
          <a:schemeClr val="lt2"/>
        </a:solidFill>
      </p:bgPr>
    </p:bg>
    <p:spTree>
      <p:nvGrpSpPr>
        <p:cNvPr id="317" name="Shape 317"/>
        <p:cNvGrpSpPr/>
        <p:nvPr/>
      </p:nvGrpSpPr>
      <p:grpSpPr>
        <a:xfrm>
          <a:off x="0" y="0"/>
          <a:ext cx="0" cy="0"/>
          <a:chOff x="0" y="0"/>
          <a:chExt cx="0" cy="0"/>
        </a:xfrm>
      </p:grpSpPr>
      <p:sp>
        <p:nvSpPr>
          <p:cNvPr id="318" name="Google Shape;318;p15"/>
          <p:cNvSpPr txBox="1"/>
          <p:nvPr>
            <p:ph idx="1" type="body"/>
          </p:nvPr>
        </p:nvSpPr>
        <p:spPr>
          <a:xfrm>
            <a:off x="1042100" y="1307575"/>
            <a:ext cx="3977100" cy="3522300"/>
          </a:xfrm>
          <a:prstGeom prst="rect">
            <a:avLst/>
          </a:prstGeom>
        </p:spPr>
        <p:txBody>
          <a:bodyPr anchorCtr="0" anchor="t" bIns="91425" lIns="274300" spcFirstLastPara="1" rIns="91425" wrap="square" tIns="274300">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319" name="Google Shape;319;p15"/>
          <p:cNvSpPr txBox="1"/>
          <p:nvPr>
            <p:ph idx="2"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320" name="Google Shape;320;p15"/>
          <p:cNvSpPr txBox="1"/>
          <p:nvPr>
            <p:ph idx="3" type="subTitle"/>
          </p:nvPr>
        </p:nvSpPr>
        <p:spPr>
          <a:xfrm>
            <a:off x="104060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321" name="Google Shape;321;p15"/>
          <p:cNvSpPr txBox="1"/>
          <p:nvPr>
            <p:ph idx="4"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cxnSp>
        <p:nvCxnSpPr>
          <p:cNvPr id="322" name="Google Shape;322;p15"/>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323" name="Google Shape;323;p15"/>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sp>
        <p:nvSpPr>
          <p:cNvPr id="324" name="Google Shape;324;p15"/>
          <p:cNvSpPr txBox="1"/>
          <p:nvPr>
            <p:ph type="title"/>
          </p:nvPr>
        </p:nvSpPr>
        <p:spPr>
          <a:xfrm flipH="1">
            <a:off x="1040750" y="334850"/>
            <a:ext cx="7581900" cy="8826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3200"/>
              <a:buFont typeface="Gowun Batang"/>
              <a:buNone/>
              <a:defRPr/>
            </a:lvl1pPr>
            <a:lvl2pPr lvl="1">
              <a:spcBef>
                <a:spcPts val="0"/>
              </a:spcBef>
              <a:spcAft>
                <a:spcPts val="0"/>
              </a:spcAft>
              <a:buClr>
                <a:schemeClr val="lt1"/>
              </a:buClr>
              <a:buSzPts val="3200"/>
              <a:buFont typeface="Gowun Batang"/>
              <a:buNone/>
              <a:defRPr/>
            </a:lvl2pPr>
            <a:lvl3pPr lvl="2">
              <a:spcBef>
                <a:spcPts val="0"/>
              </a:spcBef>
              <a:spcAft>
                <a:spcPts val="0"/>
              </a:spcAft>
              <a:buClr>
                <a:schemeClr val="lt1"/>
              </a:buClr>
              <a:buSzPts val="3200"/>
              <a:buFont typeface="Gowun Batang"/>
              <a:buNone/>
              <a:defRPr/>
            </a:lvl3pPr>
            <a:lvl4pPr lvl="3">
              <a:spcBef>
                <a:spcPts val="0"/>
              </a:spcBef>
              <a:spcAft>
                <a:spcPts val="0"/>
              </a:spcAft>
              <a:buClr>
                <a:schemeClr val="lt1"/>
              </a:buClr>
              <a:buSzPts val="3200"/>
              <a:buFont typeface="Gowun Batang"/>
              <a:buNone/>
              <a:defRPr/>
            </a:lvl4pPr>
            <a:lvl5pPr lvl="4">
              <a:spcBef>
                <a:spcPts val="0"/>
              </a:spcBef>
              <a:spcAft>
                <a:spcPts val="0"/>
              </a:spcAft>
              <a:buClr>
                <a:schemeClr val="lt1"/>
              </a:buClr>
              <a:buSzPts val="3200"/>
              <a:buFont typeface="Gowun Batang"/>
              <a:buNone/>
              <a:defRPr/>
            </a:lvl5pPr>
            <a:lvl6pPr lvl="5">
              <a:spcBef>
                <a:spcPts val="0"/>
              </a:spcBef>
              <a:spcAft>
                <a:spcPts val="0"/>
              </a:spcAft>
              <a:buClr>
                <a:schemeClr val="lt1"/>
              </a:buClr>
              <a:buSzPts val="3200"/>
              <a:buFont typeface="Gowun Batang"/>
              <a:buNone/>
              <a:defRPr/>
            </a:lvl6pPr>
            <a:lvl7pPr lvl="6">
              <a:spcBef>
                <a:spcPts val="0"/>
              </a:spcBef>
              <a:spcAft>
                <a:spcPts val="0"/>
              </a:spcAft>
              <a:buClr>
                <a:schemeClr val="lt1"/>
              </a:buClr>
              <a:buSzPts val="3200"/>
              <a:buFont typeface="Gowun Batang"/>
              <a:buNone/>
              <a:defRPr/>
            </a:lvl7pPr>
            <a:lvl8pPr lvl="7">
              <a:spcBef>
                <a:spcPts val="0"/>
              </a:spcBef>
              <a:spcAft>
                <a:spcPts val="0"/>
              </a:spcAft>
              <a:buClr>
                <a:schemeClr val="lt1"/>
              </a:buClr>
              <a:buSzPts val="3200"/>
              <a:buFont typeface="Gowun Batang"/>
              <a:buNone/>
              <a:defRPr/>
            </a:lvl8pPr>
            <a:lvl9pPr lvl="8">
              <a:spcBef>
                <a:spcPts val="0"/>
              </a:spcBef>
              <a:spcAft>
                <a:spcPts val="0"/>
              </a:spcAft>
              <a:buClr>
                <a:schemeClr val="lt1"/>
              </a:buClr>
              <a:buSzPts val="3200"/>
              <a:buFont typeface="Gowun Batang"/>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Dark ALT 2">
  <p:cSld name="BLANK_1_2">
    <p:bg>
      <p:bgPr>
        <a:solidFill>
          <a:schemeClr val="dk2"/>
        </a:solidFill>
      </p:bgPr>
    </p:bg>
    <p:spTree>
      <p:nvGrpSpPr>
        <p:cNvPr id="325" name="Shape 325"/>
        <p:cNvGrpSpPr/>
        <p:nvPr/>
      </p:nvGrpSpPr>
      <p:grpSpPr>
        <a:xfrm>
          <a:off x="0" y="0"/>
          <a:ext cx="0" cy="0"/>
          <a:chOff x="0" y="0"/>
          <a:chExt cx="0" cy="0"/>
        </a:xfrm>
      </p:grpSpPr>
      <p:sp>
        <p:nvSpPr>
          <p:cNvPr id="326" name="Google Shape;326;p16"/>
          <p:cNvSpPr txBox="1"/>
          <p:nvPr>
            <p:ph idx="1"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sp>
        <p:nvSpPr>
          <p:cNvPr id="327" name="Google Shape;327;p16"/>
          <p:cNvSpPr txBox="1"/>
          <p:nvPr>
            <p:ph idx="2"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800"/>
              <a:buFont typeface="Inter"/>
              <a:buNone/>
              <a:defRPr sz="800">
                <a:solidFill>
                  <a:schemeClr val="dk1"/>
                </a:solidFill>
              </a:defRPr>
            </a:lvl1pPr>
            <a:lvl2pPr lvl="1">
              <a:spcBef>
                <a:spcPts val="0"/>
              </a:spcBef>
              <a:spcAft>
                <a:spcPts val="0"/>
              </a:spcAft>
              <a:buClr>
                <a:schemeClr val="dk1"/>
              </a:buClr>
              <a:buSzPts val="800"/>
              <a:buFont typeface="Inter"/>
              <a:buNone/>
              <a:defRPr sz="800">
                <a:solidFill>
                  <a:schemeClr val="dk1"/>
                </a:solidFill>
              </a:defRPr>
            </a:lvl2pPr>
            <a:lvl3pPr lvl="2">
              <a:spcBef>
                <a:spcPts val="0"/>
              </a:spcBef>
              <a:spcAft>
                <a:spcPts val="0"/>
              </a:spcAft>
              <a:buClr>
                <a:schemeClr val="dk1"/>
              </a:buClr>
              <a:buSzPts val="800"/>
              <a:buFont typeface="Inter"/>
              <a:buNone/>
              <a:defRPr sz="800">
                <a:solidFill>
                  <a:schemeClr val="dk1"/>
                </a:solidFill>
              </a:defRPr>
            </a:lvl3pPr>
            <a:lvl4pPr lvl="3">
              <a:spcBef>
                <a:spcPts val="0"/>
              </a:spcBef>
              <a:spcAft>
                <a:spcPts val="0"/>
              </a:spcAft>
              <a:buClr>
                <a:schemeClr val="dk1"/>
              </a:buClr>
              <a:buSzPts val="800"/>
              <a:buFont typeface="Inter"/>
              <a:buNone/>
              <a:defRPr sz="800">
                <a:solidFill>
                  <a:schemeClr val="dk1"/>
                </a:solidFill>
              </a:defRPr>
            </a:lvl4pPr>
            <a:lvl5pPr lvl="4">
              <a:spcBef>
                <a:spcPts val="0"/>
              </a:spcBef>
              <a:spcAft>
                <a:spcPts val="0"/>
              </a:spcAft>
              <a:buClr>
                <a:schemeClr val="dk1"/>
              </a:buClr>
              <a:buSzPts val="800"/>
              <a:buFont typeface="Inter"/>
              <a:buNone/>
              <a:defRPr sz="800">
                <a:solidFill>
                  <a:schemeClr val="dk1"/>
                </a:solidFill>
              </a:defRPr>
            </a:lvl5pPr>
            <a:lvl6pPr lvl="5">
              <a:spcBef>
                <a:spcPts val="0"/>
              </a:spcBef>
              <a:spcAft>
                <a:spcPts val="0"/>
              </a:spcAft>
              <a:buClr>
                <a:schemeClr val="dk1"/>
              </a:buClr>
              <a:buSzPts val="800"/>
              <a:buFont typeface="Inter"/>
              <a:buNone/>
              <a:defRPr sz="800">
                <a:solidFill>
                  <a:schemeClr val="dk1"/>
                </a:solidFill>
              </a:defRPr>
            </a:lvl6pPr>
            <a:lvl7pPr lvl="6">
              <a:spcBef>
                <a:spcPts val="0"/>
              </a:spcBef>
              <a:spcAft>
                <a:spcPts val="0"/>
              </a:spcAft>
              <a:buClr>
                <a:schemeClr val="dk1"/>
              </a:buClr>
              <a:buSzPts val="800"/>
              <a:buFont typeface="Inter"/>
              <a:buNone/>
              <a:defRPr sz="800">
                <a:solidFill>
                  <a:schemeClr val="dk1"/>
                </a:solidFill>
              </a:defRPr>
            </a:lvl7pPr>
            <a:lvl8pPr lvl="7">
              <a:spcBef>
                <a:spcPts val="0"/>
              </a:spcBef>
              <a:spcAft>
                <a:spcPts val="0"/>
              </a:spcAft>
              <a:buClr>
                <a:schemeClr val="dk1"/>
              </a:buClr>
              <a:buSzPts val="800"/>
              <a:buFont typeface="Inter"/>
              <a:buNone/>
              <a:defRPr sz="800">
                <a:solidFill>
                  <a:schemeClr val="dk1"/>
                </a:solidFill>
              </a:defRPr>
            </a:lvl8pPr>
            <a:lvl9pPr lvl="8">
              <a:spcBef>
                <a:spcPts val="0"/>
              </a:spcBef>
              <a:spcAft>
                <a:spcPts val="0"/>
              </a:spcAft>
              <a:buClr>
                <a:schemeClr val="dk1"/>
              </a:buClr>
              <a:buSzPts val="800"/>
              <a:buFont typeface="Inter"/>
              <a:buNone/>
              <a:defRPr sz="800">
                <a:solidFill>
                  <a:schemeClr val="dk1"/>
                </a:solidFill>
              </a:defRPr>
            </a:lvl9pPr>
          </a:lstStyle>
          <a:p/>
        </p:txBody>
      </p:sp>
      <p:sp>
        <p:nvSpPr>
          <p:cNvPr id="328" name="Google Shape;328;p16"/>
          <p:cNvSpPr txBox="1"/>
          <p:nvPr>
            <p:ph idx="3"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sp>
        <p:nvSpPr>
          <p:cNvPr id="329" name="Google Shape;329;p16"/>
          <p:cNvSpPr txBox="1"/>
          <p:nvPr>
            <p:ph type="title"/>
          </p:nvPr>
        </p:nvSpPr>
        <p:spPr>
          <a:xfrm flipH="1">
            <a:off x="524150" y="334900"/>
            <a:ext cx="8098500" cy="5100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dk1"/>
              </a:buClr>
              <a:buSzPts val="2400"/>
              <a:buNone/>
              <a:defRPr sz="2400">
                <a:solidFill>
                  <a:schemeClr val="dk1"/>
                </a:solidFill>
              </a:defRPr>
            </a:lvl1pPr>
            <a:lvl2pPr lvl="1">
              <a:lnSpc>
                <a:spcPct val="100000"/>
              </a:lnSpc>
              <a:spcBef>
                <a:spcPts val="0"/>
              </a:spcBef>
              <a:spcAft>
                <a:spcPts val="0"/>
              </a:spcAft>
              <a:buClr>
                <a:schemeClr val="dk1"/>
              </a:buClr>
              <a:buSzPts val="2400"/>
              <a:buNone/>
              <a:defRPr sz="2400">
                <a:solidFill>
                  <a:schemeClr val="dk1"/>
                </a:solidFill>
              </a:defRPr>
            </a:lvl2pPr>
            <a:lvl3pPr lvl="2">
              <a:lnSpc>
                <a:spcPct val="100000"/>
              </a:lnSpc>
              <a:spcBef>
                <a:spcPts val="0"/>
              </a:spcBef>
              <a:spcAft>
                <a:spcPts val="0"/>
              </a:spcAft>
              <a:buClr>
                <a:schemeClr val="dk1"/>
              </a:buClr>
              <a:buSzPts val="2400"/>
              <a:buNone/>
              <a:defRPr sz="2400">
                <a:solidFill>
                  <a:schemeClr val="dk1"/>
                </a:solidFill>
              </a:defRPr>
            </a:lvl3pPr>
            <a:lvl4pPr lvl="3">
              <a:lnSpc>
                <a:spcPct val="100000"/>
              </a:lnSpc>
              <a:spcBef>
                <a:spcPts val="0"/>
              </a:spcBef>
              <a:spcAft>
                <a:spcPts val="0"/>
              </a:spcAft>
              <a:buClr>
                <a:schemeClr val="dk1"/>
              </a:buClr>
              <a:buSzPts val="2400"/>
              <a:buNone/>
              <a:defRPr sz="2400">
                <a:solidFill>
                  <a:schemeClr val="dk1"/>
                </a:solidFill>
              </a:defRPr>
            </a:lvl4pPr>
            <a:lvl5pPr lvl="4">
              <a:lnSpc>
                <a:spcPct val="100000"/>
              </a:lnSpc>
              <a:spcBef>
                <a:spcPts val="0"/>
              </a:spcBef>
              <a:spcAft>
                <a:spcPts val="0"/>
              </a:spcAft>
              <a:buClr>
                <a:schemeClr val="dk1"/>
              </a:buClr>
              <a:buSzPts val="2400"/>
              <a:buNone/>
              <a:defRPr sz="2400">
                <a:solidFill>
                  <a:schemeClr val="dk1"/>
                </a:solidFill>
              </a:defRPr>
            </a:lvl5pPr>
            <a:lvl6pPr lvl="5">
              <a:lnSpc>
                <a:spcPct val="100000"/>
              </a:lnSpc>
              <a:spcBef>
                <a:spcPts val="0"/>
              </a:spcBef>
              <a:spcAft>
                <a:spcPts val="0"/>
              </a:spcAft>
              <a:buClr>
                <a:schemeClr val="dk1"/>
              </a:buClr>
              <a:buSzPts val="2400"/>
              <a:buNone/>
              <a:defRPr sz="2400">
                <a:solidFill>
                  <a:schemeClr val="dk1"/>
                </a:solidFill>
              </a:defRPr>
            </a:lvl6pPr>
            <a:lvl7pPr lvl="6">
              <a:lnSpc>
                <a:spcPct val="100000"/>
              </a:lnSpc>
              <a:spcBef>
                <a:spcPts val="0"/>
              </a:spcBef>
              <a:spcAft>
                <a:spcPts val="0"/>
              </a:spcAft>
              <a:buClr>
                <a:schemeClr val="dk1"/>
              </a:buClr>
              <a:buSzPts val="2400"/>
              <a:buNone/>
              <a:defRPr sz="2400">
                <a:solidFill>
                  <a:schemeClr val="dk1"/>
                </a:solidFill>
              </a:defRPr>
            </a:lvl7pPr>
            <a:lvl8pPr lvl="7">
              <a:lnSpc>
                <a:spcPct val="100000"/>
              </a:lnSpc>
              <a:spcBef>
                <a:spcPts val="0"/>
              </a:spcBef>
              <a:spcAft>
                <a:spcPts val="0"/>
              </a:spcAft>
              <a:buClr>
                <a:schemeClr val="dk1"/>
              </a:buClr>
              <a:buSzPts val="2400"/>
              <a:buNone/>
              <a:defRPr sz="2400">
                <a:solidFill>
                  <a:schemeClr val="dk1"/>
                </a:solidFill>
              </a:defRPr>
            </a:lvl8pPr>
            <a:lvl9pPr lvl="8">
              <a:lnSpc>
                <a:spcPct val="100000"/>
              </a:lnSpc>
              <a:spcBef>
                <a:spcPts val="0"/>
              </a:spcBef>
              <a:spcAft>
                <a:spcPts val="0"/>
              </a:spcAft>
              <a:buClr>
                <a:schemeClr val="dk1"/>
              </a:buClr>
              <a:buSzPts val="2400"/>
              <a:buNone/>
              <a:defRPr sz="2400">
                <a:solidFill>
                  <a:schemeClr val="dk1"/>
                </a:solidFill>
              </a:defRPr>
            </a:lvl9pPr>
          </a:lstStyle>
          <a:p/>
        </p:txBody>
      </p:sp>
      <p:cxnSp>
        <p:nvCxnSpPr>
          <p:cNvPr id="330" name="Google Shape;330;p16"/>
          <p:cNvCxnSpPr/>
          <p:nvPr/>
        </p:nvCxnSpPr>
        <p:spPr>
          <a:xfrm>
            <a:off x="521250" y="-200"/>
            <a:ext cx="0" cy="5143800"/>
          </a:xfrm>
          <a:prstGeom prst="straightConnector1">
            <a:avLst/>
          </a:prstGeom>
          <a:noFill/>
          <a:ln cap="flat" cmpd="sng" w="9525">
            <a:solidFill>
              <a:schemeClr val="accent6"/>
            </a:solidFill>
            <a:prstDash val="solid"/>
            <a:round/>
            <a:headEnd len="sm" w="sm" type="none"/>
            <a:tailEnd len="sm" w="sm" type="none"/>
          </a:ln>
        </p:spPr>
      </p:cxnSp>
      <p:cxnSp>
        <p:nvCxnSpPr>
          <p:cNvPr id="331" name="Google Shape;331;p16"/>
          <p:cNvCxnSpPr/>
          <p:nvPr/>
        </p:nvCxnSpPr>
        <p:spPr>
          <a:xfrm>
            <a:off x="521250" y="334900"/>
            <a:ext cx="8623200" cy="0"/>
          </a:xfrm>
          <a:prstGeom prst="straightConnector1">
            <a:avLst/>
          </a:prstGeom>
          <a:noFill/>
          <a:ln cap="flat" cmpd="sng" w="9525">
            <a:solidFill>
              <a:schemeClr val="accent6"/>
            </a:solidFill>
            <a:prstDash val="solid"/>
            <a:round/>
            <a:headEnd len="sm" w="sm" type="none"/>
            <a:tailEnd len="sm" w="sm" type="none"/>
          </a:ln>
        </p:spPr>
      </p:cxnSp>
      <p:cxnSp>
        <p:nvCxnSpPr>
          <p:cNvPr id="332" name="Google Shape;332;p16"/>
          <p:cNvCxnSpPr/>
          <p:nvPr/>
        </p:nvCxnSpPr>
        <p:spPr>
          <a:xfrm>
            <a:off x="6773750" y="-200"/>
            <a:ext cx="0" cy="335100"/>
          </a:xfrm>
          <a:prstGeom prst="straightConnector1">
            <a:avLst/>
          </a:prstGeom>
          <a:noFill/>
          <a:ln cap="flat" cmpd="sng" w="9525">
            <a:solidFill>
              <a:schemeClr val="accent6"/>
            </a:solidFill>
            <a:prstDash val="solid"/>
            <a:round/>
            <a:headEnd len="sm" w="sm" type="none"/>
            <a:tailEnd len="sm" w="sm" type="none"/>
          </a:ln>
        </p:spPr>
      </p:cxnSp>
      <p:cxnSp>
        <p:nvCxnSpPr>
          <p:cNvPr id="333" name="Google Shape;333;p16"/>
          <p:cNvCxnSpPr/>
          <p:nvPr/>
        </p:nvCxnSpPr>
        <p:spPr>
          <a:xfrm>
            <a:off x="8623975" y="-200"/>
            <a:ext cx="0" cy="335100"/>
          </a:xfrm>
          <a:prstGeom prst="straightConnector1">
            <a:avLst/>
          </a:prstGeom>
          <a:noFill/>
          <a:ln cap="flat" cmpd="sng" w="9525">
            <a:solidFill>
              <a:schemeClr val="accent6"/>
            </a:solidFill>
            <a:prstDash val="solid"/>
            <a:round/>
            <a:headEnd len="sm" w="sm" type="none"/>
            <a:tailEnd len="sm" w="sm" type="none"/>
          </a:ln>
        </p:spPr>
      </p:cxnSp>
      <p:cxnSp>
        <p:nvCxnSpPr>
          <p:cNvPr id="334" name="Google Shape;334;p16"/>
          <p:cNvCxnSpPr/>
          <p:nvPr/>
        </p:nvCxnSpPr>
        <p:spPr>
          <a:xfrm>
            <a:off x="521250" y="841675"/>
            <a:ext cx="8623200" cy="0"/>
          </a:xfrm>
          <a:prstGeom prst="straightConnector1">
            <a:avLst/>
          </a:prstGeom>
          <a:noFill/>
          <a:ln cap="flat" cmpd="sng" w="9525">
            <a:solidFill>
              <a:schemeClr val="accent6"/>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 Comment">
  <p:cSld name="BLANK_1_1_1_1_1_1_1_1_2">
    <p:bg>
      <p:bgPr>
        <a:solidFill>
          <a:schemeClr val="lt2"/>
        </a:solidFill>
      </p:bgPr>
    </p:bg>
    <p:spTree>
      <p:nvGrpSpPr>
        <p:cNvPr id="335" name="Shape 335"/>
        <p:cNvGrpSpPr/>
        <p:nvPr/>
      </p:nvGrpSpPr>
      <p:grpSpPr>
        <a:xfrm>
          <a:off x="0" y="0"/>
          <a:ext cx="0" cy="0"/>
          <a:chOff x="0" y="0"/>
          <a:chExt cx="0" cy="0"/>
        </a:xfrm>
      </p:grpSpPr>
      <p:sp>
        <p:nvSpPr>
          <p:cNvPr id="336" name="Google Shape;336;p17"/>
          <p:cNvSpPr/>
          <p:nvPr/>
        </p:nvSpPr>
        <p:spPr>
          <a:xfrm>
            <a:off x="6771475" y="-25"/>
            <a:ext cx="2372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Gowun Batang"/>
              <a:ea typeface="Gowun Batang"/>
              <a:cs typeface="Gowun Batang"/>
              <a:sym typeface="Gowun Batang"/>
            </a:endParaRPr>
          </a:p>
        </p:txBody>
      </p:sp>
      <p:sp>
        <p:nvSpPr>
          <p:cNvPr id="337" name="Google Shape;337;p17"/>
          <p:cNvSpPr txBox="1"/>
          <p:nvPr>
            <p:ph idx="1"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338" name="Google Shape;338;p17"/>
          <p:cNvSpPr txBox="1"/>
          <p:nvPr>
            <p:ph idx="2"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339" name="Google Shape;339;p17"/>
          <p:cNvSpPr txBox="1"/>
          <p:nvPr>
            <p:ph idx="3"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cxnSp>
        <p:nvCxnSpPr>
          <p:cNvPr id="340" name="Google Shape;340;p17"/>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341" name="Google Shape;341;p17"/>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342" name="Google Shape;342;p17"/>
          <p:cNvCxnSpPr/>
          <p:nvPr/>
        </p:nvCxnSpPr>
        <p:spPr>
          <a:xfrm>
            <a:off x="67737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343" name="Google Shape;343;p17"/>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sp>
        <p:nvSpPr>
          <p:cNvPr id="344" name="Google Shape;344;p17"/>
          <p:cNvSpPr txBox="1"/>
          <p:nvPr>
            <p:ph type="title"/>
          </p:nvPr>
        </p:nvSpPr>
        <p:spPr>
          <a:xfrm>
            <a:off x="6773750" y="841725"/>
            <a:ext cx="1848900" cy="364800"/>
          </a:xfrm>
          <a:prstGeom prst="rect">
            <a:avLst/>
          </a:prstGeom>
        </p:spPr>
        <p:txBody>
          <a:bodyPr anchorCtr="0" anchor="ctr" bIns="0" lIns="182875" spcFirstLastPara="1" rIns="91425" wrap="square" tIns="0">
            <a:normAutofit/>
          </a:bodyPr>
          <a:lstStyle>
            <a:lvl1pPr lvl="0">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1pPr>
            <a:lvl2pPr lvl="1">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2pPr>
            <a:lvl3pPr lvl="2">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3pPr>
            <a:lvl4pPr lvl="3">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4pPr>
            <a:lvl5pPr lvl="4">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5pPr>
            <a:lvl6pPr lvl="5">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6pPr>
            <a:lvl7pPr lvl="6">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7pPr>
            <a:lvl8pPr lvl="7">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8pPr>
            <a:lvl9pPr lvl="8">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9pPr>
          </a:lstStyle>
          <a:p/>
        </p:txBody>
      </p:sp>
      <p:sp>
        <p:nvSpPr>
          <p:cNvPr id="345" name="Google Shape;345;p17"/>
          <p:cNvSpPr txBox="1"/>
          <p:nvPr>
            <p:ph idx="4" type="subTitle"/>
          </p:nvPr>
        </p:nvSpPr>
        <p:spPr>
          <a:xfrm>
            <a:off x="6773750" y="1252675"/>
            <a:ext cx="1848900" cy="335100"/>
          </a:xfrm>
          <a:prstGeom prst="rect">
            <a:avLst/>
          </a:prstGeom>
        </p:spPr>
        <p:txBody>
          <a:bodyPr anchorCtr="0" anchor="t" bIns="0" lIns="182875" spcFirstLastPara="1" rIns="91425" wrap="square" tIns="0">
            <a:normAutofit/>
          </a:bodyPr>
          <a:lstStyle>
            <a:lvl1pPr lvl="0">
              <a:spcBef>
                <a:spcPts val="0"/>
              </a:spcBef>
              <a:spcAft>
                <a:spcPts val="0"/>
              </a:spcAft>
              <a:buClr>
                <a:schemeClr val="lt1"/>
              </a:buClr>
              <a:buSzPts val="1000"/>
              <a:buFont typeface="Inter"/>
              <a:buNone/>
              <a:defRPr sz="1000"/>
            </a:lvl1pPr>
            <a:lvl2pPr lvl="1">
              <a:spcBef>
                <a:spcPts val="0"/>
              </a:spcBef>
              <a:spcAft>
                <a:spcPts val="0"/>
              </a:spcAft>
              <a:buClr>
                <a:schemeClr val="lt1"/>
              </a:buClr>
              <a:buSzPts val="1000"/>
              <a:buFont typeface="Inter"/>
              <a:buNone/>
              <a:defRPr sz="1000"/>
            </a:lvl2pPr>
            <a:lvl3pPr lvl="2">
              <a:spcBef>
                <a:spcPts val="0"/>
              </a:spcBef>
              <a:spcAft>
                <a:spcPts val="0"/>
              </a:spcAft>
              <a:buClr>
                <a:schemeClr val="lt1"/>
              </a:buClr>
              <a:buSzPts val="1000"/>
              <a:buFont typeface="Inter"/>
              <a:buNone/>
              <a:defRPr sz="1000"/>
            </a:lvl3pPr>
            <a:lvl4pPr lvl="3">
              <a:spcBef>
                <a:spcPts val="0"/>
              </a:spcBef>
              <a:spcAft>
                <a:spcPts val="0"/>
              </a:spcAft>
              <a:buClr>
                <a:schemeClr val="lt1"/>
              </a:buClr>
              <a:buSzPts val="1000"/>
              <a:buFont typeface="Inter"/>
              <a:buNone/>
              <a:defRPr sz="1000"/>
            </a:lvl4pPr>
            <a:lvl5pPr lvl="4">
              <a:spcBef>
                <a:spcPts val="0"/>
              </a:spcBef>
              <a:spcAft>
                <a:spcPts val="0"/>
              </a:spcAft>
              <a:buClr>
                <a:schemeClr val="lt1"/>
              </a:buClr>
              <a:buSzPts val="1000"/>
              <a:buFont typeface="Inter"/>
              <a:buNone/>
              <a:defRPr sz="1000"/>
            </a:lvl5pPr>
            <a:lvl6pPr lvl="5">
              <a:spcBef>
                <a:spcPts val="0"/>
              </a:spcBef>
              <a:spcAft>
                <a:spcPts val="0"/>
              </a:spcAft>
              <a:buClr>
                <a:schemeClr val="lt1"/>
              </a:buClr>
              <a:buSzPts val="1000"/>
              <a:buFont typeface="Inter"/>
              <a:buNone/>
              <a:defRPr sz="1000"/>
            </a:lvl6pPr>
            <a:lvl7pPr lvl="6">
              <a:spcBef>
                <a:spcPts val="0"/>
              </a:spcBef>
              <a:spcAft>
                <a:spcPts val="0"/>
              </a:spcAft>
              <a:buClr>
                <a:schemeClr val="lt1"/>
              </a:buClr>
              <a:buSzPts val="1000"/>
              <a:buFont typeface="Inter"/>
              <a:buNone/>
              <a:defRPr sz="1000"/>
            </a:lvl7pPr>
            <a:lvl8pPr lvl="7">
              <a:spcBef>
                <a:spcPts val="0"/>
              </a:spcBef>
              <a:spcAft>
                <a:spcPts val="0"/>
              </a:spcAft>
              <a:buClr>
                <a:schemeClr val="lt1"/>
              </a:buClr>
              <a:buSzPts val="1000"/>
              <a:buFont typeface="Inter"/>
              <a:buNone/>
              <a:defRPr sz="1000"/>
            </a:lvl8pPr>
            <a:lvl9pPr lvl="8">
              <a:spcBef>
                <a:spcPts val="0"/>
              </a:spcBef>
              <a:spcAft>
                <a:spcPts val="0"/>
              </a:spcAft>
              <a:buClr>
                <a:schemeClr val="lt1"/>
              </a:buClr>
              <a:buSzPts val="1000"/>
              <a:buFont typeface="Inter"/>
              <a:buNone/>
              <a:defRPr sz="1000"/>
            </a:lvl9pPr>
          </a:lstStyle>
          <a:p/>
        </p:txBody>
      </p:sp>
      <p:sp>
        <p:nvSpPr>
          <p:cNvPr id="346" name="Google Shape;346;p17"/>
          <p:cNvSpPr txBox="1"/>
          <p:nvPr>
            <p:ph idx="5" type="body"/>
          </p:nvPr>
        </p:nvSpPr>
        <p:spPr>
          <a:xfrm>
            <a:off x="6773750" y="1633925"/>
            <a:ext cx="1848900" cy="3210900"/>
          </a:xfrm>
          <a:prstGeom prst="rect">
            <a:avLst/>
          </a:prstGeom>
        </p:spPr>
        <p:txBody>
          <a:bodyPr anchorCtr="0" anchor="t" bIns="146300" lIns="182875" spcFirstLastPara="1" rIns="91425" wrap="square" tIns="0">
            <a:normAutofit/>
          </a:bodyPr>
          <a:lstStyle>
            <a:lvl1pPr indent="-292100" lvl="0" marL="457200">
              <a:spcBef>
                <a:spcPts val="0"/>
              </a:spcBef>
              <a:spcAft>
                <a:spcPts val="0"/>
              </a:spcAft>
              <a:buSzPts val="1000"/>
              <a:buFont typeface="Inter Light"/>
              <a:buChar char="●"/>
              <a:defRPr sz="1000">
                <a:latin typeface="Inter Light"/>
                <a:ea typeface="Inter Light"/>
                <a:cs typeface="Inter Light"/>
                <a:sym typeface="Inter Light"/>
              </a:defRPr>
            </a:lvl1pPr>
            <a:lvl2pPr indent="-292100" lvl="1" marL="914400">
              <a:spcBef>
                <a:spcPts val="800"/>
              </a:spcBef>
              <a:spcAft>
                <a:spcPts val="0"/>
              </a:spcAft>
              <a:buSzPts val="1000"/>
              <a:buFont typeface="Inter Light"/>
              <a:buChar char="○"/>
              <a:defRPr sz="1000">
                <a:latin typeface="Inter Light"/>
                <a:ea typeface="Inter Light"/>
                <a:cs typeface="Inter Light"/>
                <a:sym typeface="Inter Light"/>
              </a:defRPr>
            </a:lvl2pPr>
            <a:lvl3pPr indent="-292100" lvl="2" marL="1371600">
              <a:spcBef>
                <a:spcPts val="800"/>
              </a:spcBef>
              <a:spcAft>
                <a:spcPts val="0"/>
              </a:spcAft>
              <a:buSzPts val="1000"/>
              <a:buFont typeface="Inter Light"/>
              <a:buChar char="■"/>
              <a:defRPr sz="1000">
                <a:latin typeface="Inter Light"/>
                <a:ea typeface="Inter Light"/>
                <a:cs typeface="Inter Light"/>
                <a:sym typeface="Inter Light"/>
              </a:defRPr>
            </a:lvl3pPr>
            <a:lvl4pPr indent="-292100" lvl="3" marL="1828800">
              <a:spcBef>
                <a:spcPts val="800"/>
              </a:spcBef>
              <a:spcAft>
                <a:spcPts val="0"/>
              </a:spcAft>
              <a:buSzPts val="1000"/>
              <a:buFont typeface="Inter Light"/>
              <a:buChar char="●"/>
              <a:defRPr sz="1000">
                <a:latin typeface="Inter Light"/>
                <a:ea typeface="Inter Light"/>
                <a:cs typeface="Inter Light"/>
                <a:sym typeface="Inter Light"/>
              </a:defRPr>
            </a:lvl4pPr>
            <a:lvl5pPr indent="-292100" lvl="4" marL="2286000">
              <a:spcBef>
                <a:spcPts val="800"/>
              </a:spcBef>
              <a:spcAft>
                <a:spcPts val="0"/>
              </a:spcAft>
              <a:buSzPts val="1000"/>
              <a:buFont typeface="Inter Light"/>
              <a:buChar char="○"/>
              <a:defRPr sz="1000">
                <a:latin typeface="Inter Light"/>
                <a:ea typeface="Inter Light"/>
                <a:cs typeface="Inter Light"/>
                <a:sym typeface="Inter Light"/>
              </a:defRPr>
            </a:lvl5pPr>
            <a:lvl6pPr indent="-292100" lvl="5" marL="2743200">
              <a:spcBef>
                <a:spcPts val="800"/>
              </a:spcBef>
              <a:spcAft>
                <a:spcPts val="0"/>
              </a:spcAft>
              <a:buSzPts val="1000"/>
              <a:buFont typeface="Inter Light"/>
              <a:buChar char="■"/>
              <a:defRPr sz="1000">
                <a:latin typeface="Inter Light"/>
                <a:ea typeface="Inter Light"/>
                <a:cs typeface="Inter Light"/>
                <a:sym typeface="Inter Light"/>
              </a:defRPr>
            </a:lvl6pPr>
            <a:lvl7pPr indent="-292100" lvl="6" marL="3200400">
              <a:spcBef>
                <a:spcPts val="800"/>
              </a:spcBef>
              <a:spcAft>
                <a:spcPts val="0"/>
              </a:spcAft>
              <a:buSzPts val="1000"/>
              <a:buFont typeface="Inter Light"/>
              <a:buChar char="●"/>
              <a:defRPr sz="1000">
                <a:latin typeface="Inter Light"/>
                <a:ea typeface="Inter Light"/>
                <a:cs typeface="Inter Light"/>
                <a:sym typeface="Inter Light"/>
              </a:defRPr>
            </a:lvl7pPr>
            <a:lvl8pPr indent="-292100" lvl="7" marL="3657600">
              <a:spcBef>
                <a:spcPts val="800"/>
              </a:spcBef>
              <a:spcAft>
                <a:spcPts val="0"/>
              </a:spcAft>
              <a:buSzPts val="1000"/>
              <a:buFont typeface="Inter Light"/>
              <a:buChar char="○"/>
              <a:defRPr sz="1000">
                <a:latin typeface="Inter Light"/>
                <a:ea typeface="Inter Light"/>
                <a:cs typeface="Inter Light"/>
                <a:sym typeface="Inter Light"/>
              </a:defRPr>
            </a:lvl8pPr>
            <a:lvl9pPr indent="-292100" lvl="8" marL="4114800">
              <a:spcBef>
                <a:spcPts val="800"/>
              </a:spcBef>
              <a:spcAft>
                <a:spcPts val="800"/>
              </a:spcAft>
              <a:buSzPts val="1000"/>
              <a:buFont typeface="Inter Light"/>
              <a:buChar char="■"/>
              <a:defRPr sz="1000">
                <a:latin typeface="Inter Light"/>
                <a:ea typeface="Inter Light"/>
                <a:cs typeface="Inter Light"/>
                <a:sym typeface="Inter Light"/>
              </a:defRPr>
            </a:lvl9pPr>
          </a:lstStyle>
          <a:p/>
        </p:txBody>
      </p:sp>
      <p:sp>
        <p:nvSpPr>
          <p:cNvPr id="347" name="Google Shape;347;p17"/>
          <p:cNvSpPr txBox="1"/>
          <p:nvPr>
            <p:ph idx="6" type="title"/>
          </p:nvPr>
        </p:nvSpPr>
        <p:spPr>
          <a:xfrm flipH="1">
            <a:off x="524150" y="334900"/>
            <a:ext cx="8098500" cy="510000"/>
          </a:xfrm>
          <a:prstGeom prst="rect">
            <a:avLst/>
          </a:prstGeom>
        </p:spPr>
        <p:txBody>
          <a:bodyPr anchorCtr="0" anchor="ctr" bIns="91425" lIns="274300" spcFirstLastPara="1" rIns="91425" wrap="square" tIns="91425">
            <a:no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Growth">
  <p:cSld name="CUSTOM_4">
    <p:bg>
      <p:bgPr>
        <a:solidFill>
          <a:schemeClr val="lt2"/>
        </a:solidFill>
      </p:bgPr>
    </p:bg>
    <p:spTree>
      <p:nvGrpSpPr>
        <p:cNvPr id="348" name="Shape 348"/>
        <p:cNvGrpSpPr/>
        <p:nvPr/>
      </p:nvGrpSpPr>
      <p:grpSpPr>
        <a:xfrm>
          <a:off x="0" y="0"/>
          <a:ext cx="0" cy="0"/>
          <a:chOff x="0" y="0"/>
          <a:chExt cx="0" cy="0"/>
        </a:xfrm>
      </p:grpSpPr>
      <p:sp>
        <p:nvSpPr>
          <p:cNvPr id="349" name="Google Shape;349;p18"/>
          <p:cNvSpPr txBox="1"/>
          <p:nvPr>
            <p:ph idx="1" type="body"/>
          </p:nvPr>
        </p:nvSpPr>
        <p:spPr>
          <a:xfrm>
            <a:off x="6270725" y="3025600"/>
            <a:ext cx="2874600" cy="1424700"/>
          </a:xfrm>
          <a:prstGeom prst="rect">
            <a:avLst/>
          </a:prstGeom>
        </p:spPr>
        <p:txBody>
          <a:bodyPr anchorCtr="0" anchor="b" bIns="91425" lIns="182875" spcFirstLastPara="1" rIns="182875" wrap="square" tIns="91425">
            <a:normAutofit/>
          </a:bodyPr>
          <a:lstStyle>
            <a:lvl1pPr indent="-292100" lvl="0" marL="457200">
              <a:spcBef>
                <a:spcPts val="0"/>
              </a:spcBef>
              <a:spcAft>
                <a:spcPts val="0"/>
              </a:spcAft>
              <a:buSzPts val="1000"/>
              <a:buFont typeface="Inter"/>
              <a:buChar char="●"/>
              <a:defRPr sz="1000"/>
            </a:lvl1pPr>
            <a:lvl2pPr indent="-292100" lvl="1" marL="914400">
              <a:spcBef>
                <a:spcPts val="0"/>
              </a:spcBef>
              <a:spcAft>
                <a:spcPts val="0"/>
              </a:spcAft>
              <a:buSzPts val="1000"/>
              <a:buFont typeface="Inter"/>
              <a:buChar char="○"/>
              <a:defRPr sz="1000"/>
            </a:lvl2pPr>
            <a:lvl3pPr indent="-292100" lvl="2" marL="1371600">
              <a:spcBef>
                <a:spcPts val="0"/>
              </a:spcBef>
              <a:spcAft>
                <a:spcPts val="0"/>
              </a:spcAft>
              <a:buSzPts val="1000"/>
              <a:buFont typeface="Inter"/>
              <a:buChar char="■"/>
              <a:defRPr sz="1000"/>
            </a:lvl3pPr>
            <a:lvl4pPr indent="-292100" lvl="3" marL="1828800">
              <a:spcBef>
                <a:spcPts val="0"/>
              </a:spcBef>
              <a:spcAft>
                <a:spcPts val="0"/>
              </a:spcAft>
              <a:buSzPts val="1000"/>
              <a:buFont typeface="Inter"/>
              <a:buChar char="●"/>
              <a:defRPr sz="1000"/>
            </a:lvl4pPr>
            <a:lvl5pPr indent="-292100" lvl="4" marL="2286000">
              <a:spcBef>
                <a:spcPts val="0"/>
              </a:spcBef>
              <a:spcAft>
                <a:spcPts val="0"/>
              </a:spcAft>
              <a:buSzPts val="1000"/>
              <a:buFont typeface="Inter"/>
              <a:buChar char="○"/>
              <a:defRPr sz="1000"/>
            </a:lvl5pPr>
            <a:lvl6pPr indent="-292100" lvl="5" marL="2743200">
              <a:spcBef>
                <a:spcPts val="0"/>
              </a:spcBef>
              <a:spcAft>
                <a:spcPts val="0"/>
              </a:spcAft>
              <a:buSzPts val="1000"/>
              <a:buFont typeface="Inter"/>
              <a:buChar char="■"/>
              <a:defRPr sz="1000"/>
            </a:lvl6pPr>
            <a:lvl7pPr indent="-292100" lvl="6" marL="3200400">
              <a:spcBef>
                <a:spcPts val="0"/>
              </a:spcBef>
              <a:spcAft>
                <a:spcPts val="0"/>
              </a:spcAft>
              <a:buSzPts val="1000"/>
              <a:buFont typeface="Inter"/>
              <a:buChar char="●"/>
              <a:defRPr sz="1000"/>
            </a:lvl7pPr>
            <a:lvl8pPr indent="-292100" lvl="7" marL="3657600">
              <a:spcBef>
                <a:spcPts val="0"/>
              </a:spcBef>
              <a:spcAft>
                <a:spcPts val="0"/>
              </a:spcAft>
              <a:buSzPts val="1000"/>
              <a:buFont typeface="Inter"/>
              <a:buChar char="○"/>
              <a:defRPr sz="1000"/>
            </a:lvl8pPr>
            <a:lvl9pPr indent="-292100" lvl="8" marL="4114800">
              <a:spcBef>
                <a:spcPts val="0"/>
              </a:spcBef>
              <a:spcAft>
                <a:spcPts val="0"/>
              </a:spcAft>
              <a:buSzPts val="1000"/>
              <a:buFont typeface="Inter"/>
              <a:buChar char="■"/>
              <a:defRPr sz="1000"/>
            </a:lvl9pPr>
          </a:lstStyle>
          <a:p/>
        </p:txBody>
      </p:sp>
      <p:sp>
        <p:nvSpPr>
          <p:cNvPr id="350" name="Google Shape;350;p18"/>
          <p:cNvSpPr txBox="1"/>
          <p:nvPr>
            <p:ph idx="2" type="body"/>
          </p:nvPr>
        </p:nvSpPr>
        <p:spPr>
          <a:xfrm>
            <a:off x="3403050" y="2668875"/>
            <a:ext cx="2868000" cy="1781400"/>
          </a:xfrm>
          <a:prstGeom prst="rect">
            <a:avLst/>
          </a:prstGeom>
        </p:spPr>
        <p:txBody>
          <a:bodyPr anchorCtr="0" anchor="b" bIns="91425" lIns="182875" spcFirstLastPara="1" rIns="182875" wrap="square" tIns="91425">
            <a:normAutofit/>
          </a:bodyPr>
          <a:lstStyle>
            <a:lvl1pPr indent="-292100" lvl="0" marL="457200">
              <a:spcBef>
                <a:spcPts val="0"/>
              </a:spcBef>
              <a:spcAft>
                <a:spcPts val="0"/>
              </a:spcAft>
              <a:buSzPts val="1000"/>
              <a:buFont typeface="Inter"/>
              <a:buChar char="●"/>
              <a:defRPr sz="1000"/>
            </a:lvl1pPr>
            <a:lvl2pPr indent="-292100" lvl="1" marL="914400">
              <a:spcBef>
                <a:spcPts val="800"/>
              </a:spcBef>
              <a:spcAft>
                <a:spcPts val="0"/>
              </a:spcAft>
              <a:buSzPts val="1000"/>
              <a:buFont typeface="Inter"/>
              <a:buChar char="○"/>
              <a:defRPr sz="1000"/>
            </a:lvl2pPr>
            <a:lvl3pPr indent="-292100" lvl="2" marL="1371600">
              <a:spcBef>
                <a:spcPts val="800"/>
              </a:spcBef>
              <a:spcAft>
                <a:spcPts val="0"/>
              </a:spcAft>
              <a:buSzPts val="1000"/>
              <a:buFont typeface="Inter"/>
              <a:buChar char="■"/>
              <a:defRPr sz="1000"/>
            </a:lvl3pPr>
            <a:lvl4pPr indent="-292100" lvl="3" marL="1828800">
              <a:spcBef>
                <a:spcPts val="800"/>
              </a:spcBef>
              <a:spcAft>
                <a:spcPts val="0"/>
              </a:spcAft>
              <a:buSzPts val="1000"/>
              <a:buFont typeface="Inter"/>
              <a:buChar char="●"/>
              <a:defRPr sz="1000"/>
            </a:lvl4pPr>
            <a:lvl5pPr indent="-292100" lvl="4" marL="2286000">
              <a:spcBef>
                <a:spcPts val="800"/>
              </a:spcBef>
              <a:spcAft>
                <a:spcPts val="0"/>
              </a:spcAft>
              <a:buSzPts val="1000"/>
              <a:buFont typeface="Inter"/>
              <a:buChar char="○"/>
              <a:defRPr sz="1000"/>
            </a:lvl5pPr>
            <a:lvl6pPr indent="-292100" lvl="5" marL="2743200">
              <a:spcBef>
                <a:spcPts val="800"/>
              </a:spcBef>
              <a:spcAft>
                <a:spcPts val="0"/>
              </a:spcAft>
              <a:buSzPts val="1000"/>
              <a:buFont typeface="Inter"/>
              <a:buChar char="■"/>
              <a:defRPr sz="1000"/>
            </a:lvl6pPr>
            <a:lvl7pPr indent="-292100" lvl="6" marL="3200400">
              <a:spcBef>
                <a:spcPts val="800"/>
              </a:spcBef>
              <a:spcAft>
                <a:spcPts val="0"/>
              </a:spcAft>
              <a:buSzPts val="1000"/>
              <a:buFont typeface="Inter"/>
              <a:buChar char="●"/>
              <a:defRPr sz="1000"/>
            </a:lvl7pPr>
            <a:lvl8pPr indent="-292100" lvl="7" marL="3657600">
              <a:spcBef>
                <a:spcPts val="800"/>
              </a:spcBef>
              <a:spcAft>
                <a:spcPts val="0"/>
              </a:spcAft>
              <a:buSzPts val="1000"/>
              <a:buFont typeface="Inter"/>
              <a:buChar char="○"/>
              <a:defRPr sz="1000"/>
            </a:lvl8pPr>
            <a:lvl9pPr indent="-292100" lvl="8" marL="4114800">
              <a:spcBef>
                <a:spcPts val="800"/>
              </a:spcBef>
              <a:spcAft>
                <a:spcPts val="800"/>
              </a:spcAft>
              <a:buSzPts val="1000"/>
              <a:buFont typeface="Inter"/>
              <a:buChar char="■"/>
              <a:defRPr sz="1000"/>
            </a:lvl9pPr>
          </a:lstStyle>
          <a:p/>
        </p:txBody>
      </p:sp>
      <p:sp>
        <p:nvSpPr>
          <p:cNvPr id="351" name="Google Shape;351;p18"/>
          <p:cNvSpPr txBox="1"/>
          <p:nvPr>
            <p:ph idx="3" type="body"/>
          </p:nvPr>
        </p:nvSpPr>
        <p:spPr>
          <a:xfrm>
            <a:off x="521250" y="3426700"/>
            <a:ext cx="2880300" cy="1023600"/>
          </a:xfrm>
          <a:prstGeom prst="rect">
            <a:avLst/>
          </a:prstGeom>
        </p:spPr>
        <p:txBody>
          <a:bodyPr anchorCtr="0" anchor="b" bIns="91425" lIns="182875" spcFirstLastPara="1" rIns="182875" wrap="square" tIns="91425">
            <a:normAutofit/>
          </a:bodyPr>
          <a:lstStyle>
            <a:lvl1pPr indent="-292100" lvl="0" marL="457200">
              <a:spcBef>
                <a:spcPts val="0"/>
              </a:spcBef>
              <a:spcAft>
                <a:spcPts val="0"/>
              </a:spcAft>
              <a:buClr>
                <a:schemeClr val="lt2"/>
              </a:buClr>
              <a:buSzPts val="1000"/>
              <a:buFont typeface="Inter"/>
              <a:buChar char="●"/>
              <a:defRPr sz="1000">
                <a:solidFill>
                  <a:schemeClr val="lt2"/>
                </a:solidFill>
              </a:defRPr>
            </a:lvl1pPr>
            <a:lvl2pPr indent="-292100" lvl="1" marL="914400">
              <a:spcBef>
                <a:spcPts val="0"/>
              </a:spcBef>
              <a:spcAft>
                <a:spcPts val="0"/>
              </a:spcAft>
              <a:buClr>
                <a:schemeClr val="lt2"/>
              </a:buClr>
              <a:buSzPts val="1000"/>
              <a:buFont typeface="Inter"/>
              <a:buChar char="○"/>
              <a:defRPr sz="1000">
                <a:solidFill>
                  <a:schemeClr val="lt2"/>
                </a:solidFill>
              </a:defRPr>
            </a:lvl2pPr>
            <a:lvl3pPr indent="-292100" lvl="2" marL="1371600">
              <a:spcBef>
                <a:spcPts val="0"/>
              </a:spcBef>
              <a:spcAft>
                <a:spcPts val="0"/>
              </a:spcAft>
              <a:buClr>
                <a:schemeClr val="lt2"/>
              </a:buClr>
              <a:buSzPts val="1000"/>
              <a:buFont typeface="Inter"/>
              <a:buChar char="■"/>
              <a:defRPr sz="1000">
                <a:solidFill>
                  <a:schemeClr val="lt2"/>
                </a:solidFill>
              </a:defRPr>
            </a:lvl3pPr>
            <a:lvl4pPr indent="-292100" lvl="3" marL="1828800">
              <a:spcBef>
                <a:spcPts val="0"/>
              </a:spcBef>
              <a:spcAft>
                <a:spcPts val="0"/>
              </a:spcAft>
              <a:buClr>
                <a:schemeClr val="lt2"/>
              </a:buClr>
              <a:buSzPts val="1000"/>
              <a:buFont typeface="Inter"/>
              <a:buChar char="●"/>
              <a:defRPr sz="1000">
                <a:solidFill>
                  <a:schemeClr val="lt2"/>
                </a:solidFill>
              </a:defRPr>
            </a:lvl4pPr>
            <a:lvl5pPr indent="-292100" lvl="4" marL="2286000">
              <a:spcBef>
                <a:spcPts val="0"/>
              </a:spcBef>
              <a:spcAft>
                <a:spcPts val="0"/>
              </a:spcAft>
              <a:buClr>
                <a:schemeClr val="lt2"/>
              </a:buClr>
              <a:buSzPts val="1000"/>
              <a:buFont typeface="Inter"/>
              <a:buChar char="○"/>
              <a:defRPr sz="1000">
                <a:solidFill>
                  <a:schemeClr val="lt2"/>
                </a:solidFill>
              </a:defRPr>
            </a:lvl5pPr>
            <a:lvl6pPr indent="-292100" lvl="5" marL="2743200">
              <a:spcBef>
                <a:spcPts val="0"/>
              </a:spcBef>
              <a:spcAft>
                <a:spcPts val="0"/>
              </a:spcAft>
              <a:buClr>
                <a:schemeClr val="lt2"/>
              </a:buClr>
              <a:buSzPts val="1000"/>
              <a:buFont typeface="Inter"/>
              <a:buChar char="■"/>
              <a:defRPr sz="1000">
                <a:solidFill>
                  <a:schemeClr val="lt2"/>
                </a:solidFill>
              </a:defRPr>
            </a:lvl6pPr>
            <a:lvl7pPr indent="-292100" lvl="6" marL="3200400">
              <a:spcBef>
                <a:spcPts val="0"/>
              </a:spcBef>
              <a:spcAft>
                <a:spcPts val="0"/>
              </a:spcAft>
              <a:buClr>
                <a:schemeClr val="lt2"/>
              </a:buClr>
              <a:buSzPts val="1000"/>
              <a:buFont typeface="Inter"/>
              <a:buChar char="●"/>
              <a:defRPr sz="1000">
                <a:solidFill>
                  <a:schemeClr val="lt2"/>
                </a:solidFill>
              </a:defRPr>
            </a:lvl7pPr>
            <a:lvl8pPr indent="-292100" lvl="7" marL="3657600">
              <a:spcBef>
                <a:spcPts val="0"/>
              </a:spcBef>
              <a:spcAft>
                <a:spcPts val="0"/>
              </a:spcAft>
              <a:buClr>
                <a:schemeClr val="lt2"/>
              </a:buClr>
              <a:buSzPts val="1000"/>
              <a:buFont typeface="Inter"/>
              <a:buChar char="○"/>
              <a:defRPr sz="1000">
                <a:solidFill>
                  <a:schemeClr val="lt2"/>
                </a:solidFill>
              </a:defRPr>
            </a:lvl8pPr>
            <a:lvl9pPr indent="-292100" lvl="8" marL="4114800">
              <a:spcBef>
                <a:spcPts val="0"/>
              </a:spcBef>
              <a:spcAft>
                <a:spcPts val="0"/>
              </a:spcAft>
              <a:buSzPts val="1000"/>
              <a:buFont typeface="Inter"/>
              <a:buChar char="■"/>
              <a:defRPr sz="1000">
                <a:solidFill>
                  <a:schemeClr val="lt2"/>
                </a:solidFill>
              </a:defRPr>
            </a:lvl9pPr>
          </a:lstStyle>
          <a:p/>
        </p:txBody>
      </p:sp>
      <p:sp>
        <p:nvSpPr>
          <p:cNvPr id="352" name="Google Shape;352;p18"/>
          <p:cNvSpPr txBox="1"/>
          <p:nvPr>
            <p:ph type="title"/>
          </p:nvPr>
        </p:nvSpPr>
        <p:spPr>
          <a:xfrm flipH="1">
            <a:off x="524150" y="334900"/>
            <a:ext cx="8098500" cy="510000"/>
          </a:xfrm>
          <a:prstGeom prst="rect">
            <a:avLst/>
          </a:prstGeom>
        </p:spPr>
        <p:txBody>
          <a:bodyPr anchorCtr="0" anchor="ctr" bIns="91425" lIns="274300" spcFirstLastPara="1" rIns="91425" wrap="square" tIns="91425">
            <a:no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cxnSp>
        <p:nvCxnSpPr>
          <p:cNvPr id="353" name="Google Shape;353;p18"/>
          <p:cNvCxnSpPr/>
          <p:nvPr/>
        </p:nvCxnSpPr>
        <p:spPr>
          <a:xfrm>
            <a:off x="3401654" y="841987"/>
            <a:ext cx="0" cy="4301700"/>
          </a:xfrm>
          <a:prstGeom prst="straightConnector1">
            <a:avLst/>
          </a:prstGeom>
          <a:noFill/>
          <a:ln cap="flat" cmpd="sng" w="9525">
            <a:solidFill>
              <a:schemeClr val="lt1"/>
            </a:solidFill>
            <a:prstDash val="solid"/>
            <a:round/>
            <a:headEnd len="sm" w="sm" type="none"/>
            <a:tailEnd len="sm" w="sm" type="none"/>
          </a:ln>
        </p:spPr>
      </p:cxnSp>
      <p:cxnSp>
        <p:nvCxnSpPr>
          <p:cNvPr id="354" name="Google Shape;354;p18"/>
          <p:cNvCxnSpPr/>
          <p:nvPr/>
        </p:nvCxnSpPr>
        <p:spPr>
          <a:xfrm>
            <a:off x="6271043" y="841987"/>
            <a:ext cx="0" cy="4301700"/>
          </a:xfrm>
          <a:prstGeom prst="straightConnector1">
            <a:avLst/>
          </a:prstGeom>
          <a:noFill/>
          <a:ln cap="flat" cmpd="sng" w="9525">
            <a:solidFill>
              <a:schemeClr val="lt1"/>
            </a:solidFill>
            <a:prstDash val="solid"/>
            <a:round/>
            <a:headEnd len="sm" w="sm" type="none"/>
            <a:tailEnd len="sm" w="sm" type="none"/>
          </a:ln>
        </p:spPr>
      </p:cxnSp>
      <p:sp>
        <p:nvSpPr>
          <p:cNvPr id="355" name="Google Shape;355;p18"/>
          <p:cNvSpPr txBox="1"/>
          <p:nvPr>
            <p:ph idx="4"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356" name="Google Shape;356;p18"/>
          <p:cNvSpPr txBox="1"/>
          <p:nvPr>
            <p:ph idx="5"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357" name="Google Shape;357;p18"/>
          <p:cNvSpPr txBox="1"/>
          <p:nvPr>
            <p:ph idx="6"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cxnSp>
        <p:nvCxnSpPr>
          <p:cNvPr id="358" name="Google Shape;358;p18"/>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359" name="Google Shape;359;p18"/>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360" name="Google Shape;360;p18"/>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361" name="Google Shape;361;p18"/>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362" name="Google Shape;362;p18"/>
          <p:cNvCxnSpPr/>
          <p:nvPr/>
        </p:nvCxnSpPr>
        <p:spPr>
          <a:xfrm>
            <a:off x="521250" y="841675"/>
            <a:ext cx="8623200" cy="0"/>
          </a:xfrm>
          <a:prstGeom prst="straightConnector1">
            <a:avLst/>
          </a:prstGeom>
          <a:noFill/>
          <a:ln cap="flat" cmpd="sng" w="9525">
            <a:solidFill>
              <a:schemeClr val="lt1"/>
            </a:solidFill>
            <a:prstDash val="solid"/>
            <a:round/>
            <a:headEnd len="sm" w="sm" type="none"/>
            <a:tailEnd len="sm" w="sm" type="none"/>
          </a:ln>
        </p:spPr>
      </p:cxnSp>
      <p:sp>
        <p:nvSpPr>
          <p:cNvPr id="363" name="Google Shape;363;p18"/>
          <p:cNvSpPr txBox="1"/>
          <p:nvPr>
            <p:ph idx="7" type="title"/>
          </p:nvPr>
        </p:nvSpPr>
        <p:spPr>
          <a:xfrm>
            <a:off x="521250" y="2093850"/>
            <a:ext cx="2878500" cy="1332300"/>
          </a:xfrm>
          <a:prstGeom prst="rect">
            <a:avLst/>
          </a:prstGeom>
        </p:spPr>
        <p:txBody>
          <a:bodyPr anchorCtr="0" anchor="b" bIns="274300" lIns="91425" spcFirstLastPara="1" rIns="0" wrap="square" tIns="0">
            <a:normAutofit/>
          </a:bodyPr>
          <a:lstStyle>
            <a:lvl1pPr lvl="0">
              <a:spcBef>
                <a:spcPts val="0"/>
              </a:spcBef>
              <a:spcAft>
                <a:spcPts val="0"/>
              </a:spcAft>
              <a:buClr>
                <a:schemeClr val="lt1"/>
              </a:buClr>
              <a:buSzPts val="5500"/>
              <a:buFont typeface="Gowun Batang"/>
              <a:buChar char="●"/>
              <a:defRPr sz="5500"/>
            </a:lvl1pPr>
            <a:lvl2pPr lvl="1">
              <a:spcBef>
                <a:spcPts val="0"/>
              </a:spcBef>
              <a:spcAft>
                <a:spcPts val="0"/>
              </a:spcAft>
              <a:buClr>
                <a:schemeClr val="lt1"/>
              </a:buClr>
              <a:buSzPts val="5500"/>
              <a:buFont typeface="Gowun Batang"/>
              <a:buChar char="○"/>
              <a:defRPr sz="5500"/>
            </a:lvl2pPr>
            <a:lvl3pPr lvl="2">
              <a:spcBef>
                <a:spcPts val="0"/>
              </a:spcBef>
              <a:spcAft>
                <a:spcPts val="0"/>
              </a:spcAft>
              <a:buClr>
                <a:schemeClr val="lt1"/>
              </a:buClr>
              <a:buSzPts val="5500"/>
              <a:buFont typeface="Gowun Batang"/>
              <a:buChar char="■"/>
              <a:defRPr sz="5500"/>
            </a:lvl3pPr>
            <a:lvl4pPr lvl="3">
              <a:spcBef>
                <a:spcPts val="0"/>
              </a:spcBef>
              <a:spcAft>
                <a:spcPts val="0"/>
              </a:spcAft>
              <a:buClr>
                <a:schemeClr val="lt1"/>
              </a:buClr>
              <a:buSzPts val="5500"/>
              <a:buFont typeface="Gowun Batang"/>
              <a:buChar char="●"/>
              <a:defRPr sz="5500"/>
            </a:lvl4pPr>
            <a:lvl5pPr lvl="4">
              <a:spcBef>
                <a:spcPts val="0"/>
              </a:spcBef>
              <a:spcAft>
                <a:spcPts val="0"/>
              </a:spcAft>
              <a:buClr>
                <a:schemeClr val="lt1"/>
              </a:buClr>
              <a:buSzPts val="5500"/>
              <a:buFont typeface="Gowun Batang"/>
              <a:buChar char="○"/>
              <a:defRPr sz="5500"/>
            </a:lvl5pPr>
            <a:lvl6pPr lvl="5">
              <a:spcBef>
                <a:spcPts val="0"/>
              </a:spcBef>
              <a:spcAft>
                <a:spcPts val="0"/>
              </a:spcAft>
              <a:buClr>
                <a:schemeClr val="lt1"/>
              </a:buClr>
              <a:buSzPts val="5500"/>
              <a:buFont typeface="Gowun Batang"/>
              <a:buChar char="■"/>
              <a:defRPr sz="5500"/>
            </a:lvl6pPr>
            <a:lvl7pPr lvl="6">
              <a:spcBef>
                <a:spcPts val="0"/>
              </a:spcBef>
              <a:spcAft>
                <a:spcPts val="0"/>
              </a:spcAft>
              <a:buClr>
                <a:schemeClr val="lt1"/>
              </a:buClr>
              <a:buSzPts val="5500"/>
              <a:buFont typeface="Gowun Batang"/>
              <a:buChar char="●"/>
              <a:defRPr sz="5500"/>
            </a:lvl7pPr>
            <a:lvl8pPr lvl="7">
              <a:spcBef>
                <a:spcPts val="0"/>
              </a:spcBef>
              <a:spcAft>
                <a:spcPts val="0"/>
              </a:spcAft>
              <a:buClr>
                <a:schemeClr val="lt1"/>
              </a:buClr>
              <a:buSzPts val="5500"/>
              <a:buFont typeface="Gowun Batang"/>
              <a:buChar char="○"/>
              <a:defRPr sz="5500"/>
            </a:lvl8pPr>
            <a:lvl9pPr lvl="8">
              <a:spcBef>
                <a:spcPts val="0"/>
              </a:spcBef>
              <a:spcAft>
                <a:spcPts val="0"/>
              </a:spcAft>
              <a:buClr>
                <a:schemeClr val="lt1"/>
              </a:buClr>
              <a:buSzPts val="5500"/>
              <a:buFont typeface="Gowun Batang"/>
              <a:buChar char="■"/>
              <a:defRPr sz="5500"/>
            </a:lvl9pPr>
          </a:lstStyle>
          <a:p/>
        </p:txBody>
      </p:sp>
      <p:sp>
        <p:nvSpPr>
          <p:cNvPr id="364" name="Google Shape;364;p18"/>
          <p:cNvSpPr txBox="1"/>
          <p:nvPr>
            <p:ph idx="8" type="subTitle"/>
          </p:nvPr>
        </p:nvSpPr>
        <p:spPr>
          <a:xfrm>
            <a:off x="521250" y="2976675"/>
            <a:ext cx="2880300" cy="450000"/>
          </a:xfrm>
          <a:prstGeom prst="rect">
            <a:avLst/>
          </a:prstGeom>
        </p:spPr>
        <p:txBody>
          <a:bodyPr anchorCtr="0" anchor="t" bIns="54850" lIns="182875" spcFirstLastPara="1" rIns="91425" wrap="square" tIns="91425">
            <a:noAutofit/>
          </a:bodyPr>
          <a:lstStyle>
            <a:lvl1pPr lvl="0">
              <a:spcBef>
                <a:spcPts val="0"/>
              </a:spcBef>
              <a:spcAft>
                <a:spcPts val="0"/>
              </a:spcAft>
              <a:buSzPts val="1200"/>
              <a:buFont typeface="Inter Medium"/>
              <a:buNone/>
              <a:defRPr>
                <a:latin typeface="Inter Medium"/>
                <a:ea typeface="Inter Medium"/>
                <a:cs typeface="Inter Medium"/>
                <a:sym typeface="Inter Medium"/>
              </a:defRPr>
            </a:lvl1pPr>
            <a:lvl2pPr lvl="1">
              <a:spcBef>
                <a:spcPts val="0"/>
              </a:spcBef>
              <a:spcAft>
                <a:spcPts val="0"/>
              </a:spcAft>
              <a:buSzPts val="1200"/>
              <a:buFont typeface="Inter Medium"/>
              <a:buNone/>
              <a:defRPr>
                <a:latin typeface="Inter Medium"/>
                <a:ea typeface="Inter Medium"/>
                <a:cs typeface="Inter Medium"/>
                <a:sym typeface="Inter Medium"/>
              </a:defRPr>
            </a:lvl2pPr>
            <a:lvl3pPr lvl="2">
              <a:spcBef>
                <a:spcPts val="0"/>
              </a:spcBef>
              <a:spcAft>
                <a:spcPts val="0"/>
              </a:spcAft>
              <a:buSzPts val="1200"/>
              <a:buFont typeface="Inter Medium"/>
              <a:buNone/>
              <a:defRPr>
                <a:latin typeface="Inter Medium"/>
                <a:ea typeface="Inter Medium"/>
                <a:cs typeface="Inter Medium"/>
                <a:sym typeface="Inter Medium"/>
              </a:defRPr>
            </a:lvl3pPr>
            <a:lvl4pPr lvl="3">
              <a:spcBef>
                <a:spcPts val="0"/>
              </a:spcBef>
              <a:spcAft>
                <a:spcPts val="0"/>
              </a:spcAft>
              <a:buSzPts val="1200"/>
              <a:buFont typeface="Inter Medium"/>
              <a:buNone/>
              <a:defRPr>
                <a:latin typeface="Inter Medium"/>
                <a:ea typeface="Inter Medium"/>
                <a:cs typeface="Inter Medium"/>
                <a:sym typeface="Inter Medium"/>
              </a:defRPr>
            </a:lvl4pPr>
            <a:lvl5pPr lvl="4">
              <a:spcBef>
                <a:spcPts val="0"/>
              </a:spcBef>
              <a:spcAft>
                <a:spcPts val="0"/>
              </a:spcAft>
              <a:buSzPts val="1200"/>
              <a:buFont typeface="Inter Medium"/>
              <a:buNone/>
              <a:defRPr>
                <a:latin typeface="Inter Medium"/>
                <a:ea typeface="Inter Medium"/>
                <a:cs typeface="Inter Medium"/>
                <a:sym typeface="Inter Medium"/>
              </a:defRPr>
            </a:lvl5pPr>
            <a:lvl6pPr lvl="5">
              <a:spcBef>
                <a:spcPts val="0"/>
              </a:spcBef>
              <a:spcAft>
                <a:spcPts val="0"/>
              </a:spcAft>
              <a:buSzPts val="1200"/>
              <a:buFont typeface="Inter Medium"/>
              <a:buNone/>
              <a:defRPr>
                <a:latin typeface="Inter Medium"/>
                <a:ea typeface="Inter Medium"/>
                <a:cs typeface="Inter Medium"/>
                <a:sym typeface="Inter Medium"/>
              </a:defRPr>
            </a:lvl6pPr>
            <a:lvl7pPr lvl="6">
              <a:spcBef>
                <a:spcPts val="0"/>
              </a:spcBef>
              <a:spcAft>
                <a:spcPts val="0"/>
              </a:spcAft>
              <a:buSzPts val="1200"/>
              <a:buFont typeface="Inter Medium"/>
              <a:buNone/>
              <a:defRPr>
                <a:latin typeface="Inter Medium"/>
                <a:ea typeface="Inter Medium"/>
                <a:cs typeface="Inter Medium"/>
                <a:sym typeface="Inter Medium"/>
              </a:defRPr>
            </a:lvl7pPr>
            <a:lvl8pPr lvl="7">
              <a:spcBef>
                <a:spcPts val="0"/>
              </a:spcBef>
              <a:spcAft>
                <a:spcPts val="0"/>
              </a:spcAft>
              <a:buSzPts val="1200"/>
              <a:buFont typeface="Inter Medium"/>
              <a:buNone/>
              <a:defRPr>
                <a:latin typeface="Inter Medium"/>
                <a:ea typeface="Inter Medium"/>
                <a:cs typeface="Inter Medium"/>
                <a:sym typeface="Inter Medium"/>
              </a:defRPr>
            </a:lvl8pPr>
            <a:lvl9pPr lvl="8">
              <a:spcBef>
                <a:spcPts val="0"/>
              </a:spcBef>
              <a:spcAft>
                <a:spcPts val="0"/>
              </a:spcAft>
              <a:buSzPts val="1200"/>
              <a:buFont typeface="Inter Medium"/>
              <a:buNone/>
              <a:defRPr>
                <a:latin typeface="Inter Medium"/>
                <a:ea typeface="Inter Medium"/>
                <a:cs typeface="Inter Medium"/>
                <a:sym typeface="Inter Medium"/>
              </a:defRPr>
            </a:lvl9pPr>
          </a:lstStyle>
          <a:p/>
        </p:txBody>
      </p:sp>
      <p:sp>
        <p:nvSpPr>
          <p:cNvPr id="365" name="Google Shape;365;p18"/>
          <p:cNvSpPr txBox="1"/>
          <p:nvPr>
            <p:ph idx="9" type="title"/>
          </p:nvPr>
        </p:nvSpPr>
        <p:spPr>
          <a:xfrm>
            <a:off x="3400925" y="1336050"/>
            <a:ext cx="2868000" cy="1332300"/>
          </a:xfrm>
          <a:prstGeom prst="rect">
            <a:avLst/>
          </a:prstGeom>
        </p:spPr>
        <p:txBody>
          <a:bodyPr anchorCtr="0" anchor="b" bIns="274300" lIns="91425" spcFirstLastPara="1" rIns="0" wrap="square" tIns="0">
            <a:normAutofit/>
          </a:bodyPr>
          <a:lstStyle>
            <a:lvl1pPr lvl="0">
              <a:spcBef>
                <a:spcPts val="0"/>
              </a:spcBef>
              <a:spcAft>
                <a:spcPts val="0"/>
              </a:spcAft>
              <a:buClr>
                <a:schemeClr val="lt1"/>
              </a:buClr>
              <a:buSzPts val="5500"/>
              <a:buFont typeface="Gowun Batang"/>
              <a:buChar char="●"/>
              <a:defRPr sz="5500"/>
            </a:lvl1pPr>
            <a:lvl2pPr lvl="1">
              <a:spcBef>
                <a:spcPts val="0"/>
              </a:spcBef>
              <a:spcAft>
                <a:spcPts val="0"/>
              </a:spcAft>
              <a:buClr>
                <a:schemeClr val="lt1"/>
              </a:buClr>
              <a:buSzPts val="5500"/>
              <a:buFont typeface="Gowun Batang"/>
              <a:buChar char="○"/>
              <a:defRPr sz="5500"/>
            </a:lvl2pPr>
            <a:lvl3pPr lvl="2">
              <a:spcBef>
                <a:spcPts val="0"/>
              </a:spcBef>
              <a:spcAft>
                <a:spcPts val="0"/>
              </a:spcAft>
              <a:buClr>
                <a:schemeClr val="lt1"/>
              </a:buClr>
              <a:buSzPts val="5500"/>
              <a:buFont typeface="Gowun Batang"/>
              <a:buChar char="■"/>
              <a:defRPr sz="5500"/>
            </a:lvl3pPr>
            <a:lvl4pPr lvl="3">
              <a:spcBef>
                <a:spcPts val="0"/>
              </a:spcBef>
              <a:spcAft>
                <a:spcPts val="0"/>
              </a:spcAft>
              <a:buClr>
                <a:schemeClr val="lt1"/>
              </a:buClr>
              <a:buSzPts val="5500"/>
              <a:buFont typeface="Gowun Batang"/>
              <a:buChar char="●"/>
              <a:defRPr sz="5500"/>
            </a:lvl4pPr>
            <a:lvl5pPr lvl="4">
              <a:spcBef>
                <a:spcPts val="0"/>
              </a:spcBef>
              <a:spcAft>
                <a:spcPts val="0"/>
              </a:spcAft>
              <a:buClr>
                <a:schemeClr val="lt1"/>
              </a:buClr>
              <a:buSzPts val="5500"/>
              <a:buFont typeface="Gowun Batang"/>
              <a:buChar char="○"/>
              <a:defRPr sz="5500"/>
            </a:lvl5pPr>
            <a:lvl6pPr lvl="5">
              <a:spcBef>
                <a:spcPts val="0"/>
              </a:spcBef>
              <a:spcAft>
                <a:spcPts val="0"/>
              </a:spcAft>
              <a:buClr>
                <a:schemeClr val="lt1"/>
              </a:buClr>
              <a:buSzPts val="5500"/>
              <a:buFont typeface="Gowun Batang"/>
              <a:buChar char="■"/>
              <a:defRPr sz="5500"/>
            </a:lvl6pPr>
            <a:lvl7pPr lvl="6">
              <a:spcBef>
                <a:spcPts val="0"/>
              </a:spcBef>
              <a:spcAft>
                <a:spcPts val="0"/>
              </a:spcAft>
              <a:buClr>
                <a:schemeClr val="lt1"/>
              </a:buClr>
              <a:buSzPts val="5500"/>
              <a:buFont typeface="Gowun Batang"/>
              <a:buChar char="●"/>
              <a:defRPr sz="5500"/>
            </a:lvl7pPr>
            <a:lvl8pPr lvl="7">
              <a:spcBef>
                <a:spcPts val="0"/>
              </a:spcBef>
              <a:spcAft>
                <a:spcPts val="0"/>
              </a:spcAft>
              <a:buClr>
                <a:schemeClr val="lt1"/>
              </a:buClr>
              <a:buSzPts val="5500"/>
              <a:buFont typeface="Gowun Batang"/>
              <a:buChar char="○"/>
              <a:defRPr sz="5500"/>
            </a:lvl8pPr>
            <a:lvl9pPr lvl="8">
              <a:spcBef>
                <a:spcPts val="0"/>
              </a:spcBef>
              <a:spcAft>
                <a:spcPts val="0"/>
              </a:spcAft>
              <a:buClr>
                <a:schemeClr val="lt1"/>
              </a:buClr>
              <a:buSzPts val="5500"/>
              <a:buFont typeface="Gowun Batang"/>
              <a:buChar char="■"/>
              <a:defRPr sz="5500"/>
            </a:lvl9pPr>
          </a:lstStyle>
          <a:p/>
        </p:txBody>
      </p:sp>
      <p:sp>
        <p:nvSpPr>
          <p:cNvPr id="366" name="Google Shape;366;p18"/>
          <p:cNvSpPr txBox="1"/>
          <p:nvPr>
            <p:ph idx="13" type="subTitle"/>
          </p:nvPr>
        </p:nvSpPr>
        <p:spPr>
          <a:xfrm>
            <a:off x="3400925" y="2218875"/>
            <a:ext cx="2869800" cy="450000"/>
          </a:xfrm>
          <a:prstGeom prst="rect">
            <a:avLst/>
          </a:prstGeom>
        </p:spPr>
        <p:txBody>
          <a:bodyPr anchorCtr="0" anchor="t" bIns="54850" lIns="182875" spcFirstLastPara="1" rIns="91425" wrap="square" tIns="91425">
            <a:noAutofit/>
          </a:bodyPr>
          <a:lstStyle>
            <a:lvl1pPr lvl="0">
              <a:spcBef>
                <a:spcPts val="0"/>
              </a:spcBef>
              <a:spcAft>
                <a:spcPts val="0"/>
              </a:spcAft>
              <a:buSzPts val="1200"/>
              <a:buFont typeface="Inter Medium"/>
              <a:buNone/>
              <a:defRPr>
                <a:latin typeface="Inter Medium"/>
                <a:ea typeface="Inter Medium"/>
                <a:cs typeface="Inter Medium"/>
                <a:sym typeface="Inter Medium"/>
              </a:defRPr>
            </a:lvl1pPr>
            <a:lvl2pPr lvl="1">
              <a:spcBef>
                <a:spcPts val="0"/>
              </a:spcBef>
              <a:spcAft>
                <a:spcPts val="0"/>
              </a:spcAft>
              <a:buSzPts val="1200"/>
              <a:buFont typeface="Inter Medium"/>
              <a:buNone/>
              <a:defRPr>
                <a:latin typeface="Inter Medium"/>
                <a:ea typeface="Inter Medium"/>
                <a:cs typeface="Inter Medium"/>
                <a:sym typeface="Inter Medium"/>
              </a:defRPr>
            </a:lvl2pPr>
            <a:lvl3pPr lvl="2">
              <a:spcBef>
                <a:spcPts val="0"/>
              </a:spcBef>
              <a:spcAft>
                <a:spcPts val="0"/>
              </a:spcAft>
              <a:buSzPts val="1200"/>
              <a:buFont typeface="Inter Medium"/>
              <a:buNone/>
              <a:defRPr>
                <a:latin typeface="Inter Medium"/>
                <a:ea typeface="Inter Medium"/>
                <a:cs typeface="Inter Medium"/>
                <a:sym typeface="Inter Medium"/>
              </a:defRPr>
            </a:lvl3pPr>
            <a:lvl4pPr lvl="3">
              <a:spcBef>
                <a:spcPts val="0"/>
              </a:spcBef>
              <a:spcAft>
                <a:spcPts val="0"/>
              </a:spcAft>
              <a:buSzPts val="1200"/>
              <a:buFont typeface="Inter Medium"/>
              <a:buNone/>
              <a:defRPr>
                <a:latin typeface="Inter Medium"/>
                <a:ea typeface="Inter Medium"/>
                <a:cs typeface="Inter Medium"/>
                <a:sym typeface="Inter Medium"/>
              </a:defRPr>
            </a:lvl4pPr>
            <a:lvl5pPr lvl="4">
              <a:spcBef>
                <a:spcPts val="0"/>
              </a:spcBef>
              <a:spcAft>
                <a:spcPts val="0"/>
              </a:spcAft>
              <a:buSzPts val="1200"/>
              <a:buFont typeface="Inter Medium"/>
              <a:buNone/>
              <a:defRPr>
                <a:latin typeface="Inter Medium"/>
                <a:ea typeface="Inter Medium"/>
                <a:cs typeface="Inter Medium"/>
                <a:sym typeface="Inter Medium"/>
              </a:defRPr>
            </a:lvl5pPr>
            <a:lvl6pPr lvl="5">
              <a:spcBef>
                <a:spcPts val="0"/>
              </a:spcBef>
              <a:spcAft>
                <a:spcPts val="0"/>
              </a:spcAft>
              <a:buSzPts val="1200"/>
              <a:buFont typeface="Inter Medium"/>
              <a:buNone/>
              <a:defRPr>
                <a:latin typeface="Inter Medium"/>
                <a:ea typeface="Inter Medium"/>
                <a:cs typeface="Inter Medium"/>
                <a:sym typeface="Inter Medium"/>
              </a:defRPr>
            </a:lvl6pPr>
            <a:lvl7pPr lvl="6">
              <a:spcBef>
                <a:spcPts val="0"/>
              </a:spcBef>
              <a:spcAft>
                <a:spcPts val="0"/>
              </a:spcAft>
              <a:buSzPts val="1200"/>
              <a:buFont typeface="Inter Medium"/>
              <a:buNone/>
              <a:defRPr>
                <a:latin typeface="Inter Medium"/>
                <a:ea typeface="Inter Medium"/>
                <a:cs typeface="Inter Medium"/>
                <a:sym typeface="Inter Medium"/>
              </a:defRPr>
            </a:lvl7pPr>
            <a:lvl8pPr lvl="7">
              <a:spcBef>
                <a:spcPts val="0"/>
              </a:spcBef>
              <a:spcAft>
                <a:spcPts val="0"/>
              </a:spcAft>
              <a:buSzPts val="1200"/>
              <a:buFont typeface="Inter Medium"/>
              <a:buNone/>
              <a:defRPr>
                <a:latin typeface="Inter Medium"/>
                <a:ea typeface="Inter Medium"/>
                <a:cs typeface="Inter Medium"/>
                <a:sym typeface="Inter Medium"/>
              </a:defRPr>
            </a:lvl8pPr>
            <a:lvl9pPr lvl="8">
              <a:spcBef>
                <a:spcPts val="0"/>
              </a:spcBef>
              <a:spcAft>
                <a:spcPts val="0"/>
              </a:spcAft>
              <a:buSzPts val="1200"/>
              <a:buFont typeface="Inter Medium"/>
              <a:buNone/>
              <a:defRPr>
                <a:latin typeface="Inter Medium"/>
                <a:ea typeface="Inter Medium"/>
                <a:cs typeface="Inter Medium"/>
                <a:sym typeface="Inter Medium"/>
              </a:defRPr>
            </a:lvl9pPr>
          </a:lstStyle>
          <a:p/>
        </p:txBody>
      </p:sp>
      <p:sp>
        <p:nvSpPr>
          <p:cNvPr id="367" name="Google Shape;367;p18"/>
          <p:cNvSpPr txBox="1"/>
          <p:nvPr>
            <p:ph idx="14" type="title"/>
          </p:nvPr>
        </p:nvSpPr>
        <p:spPr>
          <a:xfrm>
            <a:off x="6271375" y="1172250"/>
            <a:ext cx="2872800" cy="1281900"/>
          </a:xfrm>
          <a:prstGeom prst="rect">
            <a:avLst/>
          </a:prstGeom>
        </p:spPr>
        <p:txBody>
          <a:bodyPr anchorCtr="0" anchor="b" bIns="274300" lIns="182875" spcFirstLastPara="1" rIns="0" wrap="square" tIns="0">
            <a:normAutofit/>
          </a:bodyPr>
          <a:lstStyle>
            <a:lvl1pPr lvl="0">
              <a:spcBef>
                <a:spcPts val="0"/>
              </a:spcBef>
              <a:spcAft>
                <a:spcPts val="0"/>
              </a:spcAft>
              <a:buClr>
                <a:schemeClr val="lt1"/>
              </a:buClr>
              <a:buSzPts val="5500"/>
              <a:buFont typeface="Gowun Batang"/>
              <a:buChar char="●"/>
              <a:defRPr sz="5500"/>
            </a:lvl1pPr>
            <a:lvl2pPr lvl="1">
              <a:spcBef>
                <a:spcPts val="0"/>
              </a:spcBef>
              <a:spcAft>
                <a:spcPts val="0"/>
              </a:spcAft>
              <a:buClr>
                <a:schemeClr val="lt1"/>
              </a:buClr>
              <a:buSzPts val="5500"/>
              <a:buFont typeface="Gowun Batang"/>
              <a:buChar char="○"/>
              <a:defRPr sz="5500"/>
            </a:lvl2pPr>
            <a:lvl3pPr lvl="2">
              <a:spcBef>
                <a:spcPts val="0"/>
              </a:spcBef>
              <a:spcAft>
                <a:spcPts val="0"/>
              </a:spcAft>
              <a:buClr>
                <a:schemeClr val="lt1"/>
              </a:buClr>
              <a:buSzPts val="5500"/>
              <a:buFont typeface="Gowun Batang"/>
              <a:buChar char="■"/>
              <a:defRPr sz="5500"/>
            </a:lvl3pPr>
            <a:lvl4pPr lvl="3">
              <a:spcBef>
                <a:spcPts val="0"/>
              </a:spcBef>
              <a:spcAft>
                <a:spcPts val="0"/>
              </a:spcAft>
              <a:buClr>
                <a:schemeClr val="lt1"/>
              </a:buClr>
              <a:buSzPts val="5500"/>
              <a:buFont typeface="Gowun Batang"/>
              <a:buChar char="●"/>
              <a:defRPr sz="5500"/>
            </a:lvl4pPr>
            <a:lvl5pPr lvl="4">
              <a:spcBef>
                <a:spcPts val="0"/>
              </a:spcBef>
              <a:spcAft>
                <a:spcPts val="0"/>
              </a:spcAft>
              <a:buClr>
                <a:schemeClr val="lt1"/>
              </a:buClr>
              <a:buSzPts val="5500"/>
              <a:buFont typeface="Gowun Batang"/>
              <a:buChar char="○"/>
              <a:defRPr sz="5500"/>
            </a:lvl5pPr>
            <a:lvl6pPr lvl="5">
              <a:spcBef>
                <a:spcPts val="0"/>
              </a:spcBef>
              <a:spcAft>
                <a:spcPts val="0"/>
              </a:spcAft>
              <a:buClr>
                <a:schemeClr val="lt1"/>
              </a:buClr>
              <a:buSzPts val="5500"/>
              <a:buFont typeface="Gowun Batang"/>
              <a:buChar char="■"/>
              <a:defRPr sz="5500"/>
            </a:lvl6pPr>
            <a:lvl7pPr lvl="6">
              <a:spcBef>
                <a:spcPts val="0"/>
              </a:spcBef>
              <a:spcAft>
                <a:spcPts val="0"/>
              </a:spcAft>
              <a:buClr>
                <a:schemeClr val="lt1"/>
              </a:buClr>
              <a:buSzPts val="5500"/>
              <a:buFont typeface="Gowun Batang"/>
              <a:buChar char="●"/>
              <a:defRPr sz="5500"/>
            </a:lvl7pPr>
            <a:lvl8pPr lvl="7">
              <a:spcBef>
                <a:spcPts val="0"/>
              </a:spcBef>
              <a:spcAft>
                <a:spcPts val="0"/>
              </a:spcAft>
              <a:buClr>
                <a:schemeClr val="lt1"/>
              </a:buClr>
              <a:buSzPts val="5500"/>
              <a:buFont typeface="Gowun Batang"/>
              <a:buChar char="○"/>
              <a:defRPr sz="5500"/>
            </a:lvl8pPr>
            <a:lvl9pPr lvl="8">
              <a:spcBef>
                <a:spcPts val="0"/>
              </a:spcBef>
              <a:spcAft>
                <a:spcPts val="0"/>
              </a:spcAft>
              <a:buClr>
                <a:schemeClr val="lt1"/>
              </a:buClr>
              <a:buSzPts val="5500"/>
              <a:buFont typeface="Gowun Batang"/>
              <a:buChar char="■"/>
              <a:defRPr sz="5500"/>
            </a:lvl9pPr>
          </a:lstStyle>
          <a:p/>
        </p:txBody>
      </p:sp>
      <p:sp>
        <p:nvSpPr>
          <p:cNvPr id="368" name="Google Shape;368;p18"/>
          <p:cNvSpPr txBox="1"/>
          <p:nvPr>
            <p:ph idx="15" type="subTitle"/>
          </p:nvPr>
        </p:nvSpPr>
        <p:spPr>
          <a:xfrm>
            <a:off x="6271375" y="2021749"/>
            <a:ext cx="2874600" cy="432900"/>
          </a:xfrm>
          <a:prstGeom prst="rect">
            <a:avLst/>
          </a:prstGeom>
        </p:spPr>
        <p:txBody>
          <a:bodyPr anchorCtr="0" anchor="t" bIns="54850" lIns="182875" spcFirstLastPara="1" rIns="91425" wrap="square" tIns="91425">
            <a:noAutofit/>
          </a:bodyPr>
          <a:lstStyle>
            <a:lvl1pPr lvl="0">
              <a:spcBef>
                <a:spcPts val="0"/>
              </a:spcBef>
              <a:spcAft>
                <a:spcPts val="0"/>
              </a:spcAft>
              <a:buSzPts val="1200"/>
              <a:buFont typeface="Inter Medium"/>
              <a:buNone/>
              <a:defRPr>
                <a:latin typeface="Inter Medium"/>
                <a:ea typeface="Inter Medium"/>
                <a:cs typeface="Inter Medium"/>
                <a:sym typeface="Inter Medium"/>
              </a:defRPr>
            </a:lvl1pPr>
            <a:lvl2pPr lvl="1">
              <a:spcBef>
                <a:spcPts val="0"/>
              </a:spcBef>
              <a:spcAft>
                <a:spcPts val="0"/>
              </a:spcAft>
              <a:buSzPts val="1200"/>
              <a:buFont typeface="Inter Medium"/>
              <a:buNone/>
              <a:defRPr>
                <a:latin typeface="Inter Medium"/>
                <a:ea typeface="Inter Medium"/>
                <a:cs typeface="Inter Medium"/>
                <a:sym typeface="Inter Medium"/>
              </a:defRPr>
            </a:lvl2pPr>
            <a:lvl3pPr lvl="2">
              <a:spcBef>
                <a:spcPts val="0"/>
              </a:spcBef>
              <a:spcAft>
                <a:spcPts val="0"/>
              </a:spcAft>
              <a:buSzPts val="1200"/>
              <a:buFont typeface="Inter Medium"/>
              <a:buNone/>
              <a:defRPr>
                <a:latin typeface="Inter Medium"/>
                <a:ea typeface="Inter Medium"/>
                <a:cs typeface="Inter Medium"/>
                <a:sym typeface="Inter Medium"/>
              </a:defRPr>
            </a:lvl3pPr>
            <a:lvl4pPr lvl="3">
              <a:spcBef>
                <a:spcPts val="0"/>
              </a:spcBef>
              <a:spcAft>
                <a:spcPts val="0"/>
              </a:spcAft>
              <a:buSzPts val="1200"/>
              <a:buFont typeface="Inter Medium"/>
              <a:buNone/>
              <a:defRPr>
                <a:latin typeface="Inter Medium"/>
                <a:ea typeface="Inter Medium"/>
                <a:cs typeface="Inter Medium"/>
                <a:sym typeface="Inter Medium"/>
              </a:defRPr>
            </a:lvl4pPr>
            <a:lvl5pPr lvl="4">
              <a:spcBef>
                <a:spcPts val="0"/>
              </a:spcBef>
              <a:spcAft>
                <a:spcPts val="0"/>
              </a:spcAft>
              <a:buSzPts val="1200"/>
              <a:buFont typeface="Inter Medium"/>
              <a:buNone/>
              <a:defRPr>
                <a:latin typeface="Inter Medium"/>
                <a:ea typeface="Inter Medium"/>
                <a:cs typeface="Inter Medium"/>
                <a:sym typeface="Inter Medium"/>
              </a:defRPr>
            </a:lvl5pPr>
            <a:lvl6pPr lvl="5">
              <a:spcBef>
                <a:spcPts val="0"/>
              </a:spcBef>
              <a:spcAft>
                <a:spcPts val="0"/>
              </a:spcAft>
              <a:buSzPts val="1200"/>
              <a:buFont typeface="Inter Medium"/>
              <a:buNone/>
              <a:defRPr>
                <a:latin typeface="Inter Medium"/>
                <a:ea typeface="Inter Medium"/>
                <a:cs typeface="Inter Medium"/>
                <a:sym typeface="Inter Medium"/>
              </a:defRPr>
            </a:lvl6pPr>
            <a:lvl7pPr lvl="6">
              <a:spcBef>
                <a:spcPts val="0"/>
              </a:spcBef>
              <a:spcAft>
                <a:spcPts val="0"/>
              </a:spcAft>
              <a:buSzPts val="1200"/>
              <a:buFont typeface="Inter Medium"/>
              <a:buNone/>
              <a:defRPr>
                <a:latin typeface="Inter Medium"/>
                <a:ea typeface="Inter Medium"/>
                <a:cs typeface="Inter Medium"/>
                <a:sym typeface="Inter Medium"/>
              </a:defRPr>
            </a:lvl7pPr>
            <a:lvl8pPr lvl="7">
              <a:spcBef>
                <a:spcPts val="0"/>
              </a:spcBef>
              <a:spcAft>
                <a:spcPts val="0"/>
              </a:spcAft>
              <a:buSzPts val="1200"/>
              <a:buFont typeface="Inter Medium"/>
              <a:buNone/>
              <a:defRPr>
                <a:latin typeface="Inter Medium"/>
                <a:ea typeface="Inter Medium"/>
                <a:cs typeface="Inter Medium"/>
                <a:sym typeface="Inter Medium"/>
              </a:defRPr>
            </a:lvl8pPr>
            <a:lvl9pPr lvl="8">
              <a:spcBef>
                <a:spcPts val="0"/>
              </a:spcBef>
              <a:spcAft>
                <a:spcPts val="0"/>
              </a:spcAft>
              <a:buSzPts val="1200"/>
              <a:buFont typeface="Inter Medium"/>
              <a:buNone/>
              <a:defRPr>
                <a:latin typeface="Inter Medium"/>
                <a:ea typeface="Inter Medium"/>
                <a:cs typeface="Inter Medium"/>
                <a:sym typeface="Inter Medium"/>
              </a:defRPr>
            </a:lvl9pPr>
          </a:lstStyle>
          <a:p/>
        </p:txBody>
      </p:sp>
      <p:sp>
        <p:nvSpPr>
          <p:cNvPr id="369" name="Google Shape;369;p18"/>
          <p:cNvSpPr txBox="1"/>
          <p:nvPr>
            <p:ph idx="16" type="subTitle"/>
          </p:nvPr>
        </p:nvSpPr>
        <p:spPr>
          <a:xfrm>
            <a:off x="6271125" y="2455800"/>
            <a:ext cx="2874600" cy="332400"/>
          </a:xfrm>
          <a:prstGeom prst="rect">
            <a:avLst/>
          </a:prstGeom>
        </p:spPr>
        <p:txBody>
          <a:bodyPr anchorCtr="0" anchor="b" bIns="0" lIns="182875" spcFirstLastPara="1" rIns="91425" wrap="square" tIns="0">
            <a:noAutofit/>
          </a:bodyPr>
          <a:lstStyle>
            <a:lvl1pPr lvl="0">
              <a:spcBef>
                <a:spcPts val="0"/>
              </a:spcBef>
              <a:spcAft>
                <a:spcPts val="0"/>
              </a:spcAft>
              <a:buSzPts val="1200"/>
              <a:buFont typeface="Inter SemiBold"/>
              <a:buNone/>
              <a:defRPr>
                <a:latin typeface="Inter SemiBold"/>
                <a:ea typeface="Inter SemiBold"/>
                <a:cs typeface="Inter SemiBold"/>
                <a:sym typeface="Inter SemiBold"/>
              </a:defRPr>
            </a:lvl1pPr>
            <a:lvl2pPr lvl="1">
              <a:spcBef>
                <a:spcPts val="0"/>
              </a:spcBef>
              <a:spcAft>
                <a:spcPts val="0"/>
              </a:spcAft>
              <a:buSzPts val="1200"/>
              <a:buFont typeface="Inter SemiBold"/>
              <a:buNone/>
              <a:defRPr>
                <a:latin typeface="Inter SemiBold"/>
                <a:ea typeface="Inter SemiBold"/>
                <a:cs typeface="Inter SemiBold"/>
                <a:sym typeface="Inter SemiBold"/>
              </a:defRPr>
            </a:lvl2pPr>
            <a:lvl3pPr lvl="2">
              <a:spcBef>
                <a:spcPts val="0"/>
              </a:spcBef>
              <a:spcAft>
                <a:spcPts val="0"/>
              </a:spcAft>
              <a:buSzPts val="1200"/>
              <a:buFont typeface="Inter SemiBold"/>
              <a:buNone/>
              <a:defRPr>
                <a:latin typeface="Inter SemiBold"/>
                <a:ea typeface="Inter SemiBold"/>
                <a:cs typeface="Inter SemiBold"/>
                <a:sym typeface="Inter SemiBold"/>
              </a:defRPr>
            </a:lvl3pPr>
            <a:lvl4pPr lvl="3">
              <a:spcBef>
                <a:spcPts val="0"/>
              </a:spcBef>
              <a:spcAft>
                <a:spcPts val="0"/>
              </a:spcAft>
              <a:buSzPts val="1200"/>
              <a:buFont typeface="Inter SemiBold"/>
              <a:buNone/>
              <a:defRPr>
                <a:latin typeface="Inter SemiBold"/>
                <a:ea typeface="Inter SemiBold"/>
                <a:cs typeface="Inter SemiBold"/>
                <a:sym typeface="Inter SemiBold"/>
              </a:defRPr>
            </a:lvl4pPr>
            <a:lvl5pPr lvl="4">
              <a:spcBef>
                <a:spcPts val="0"/>
              </a:spcBef>
              <a:spcAft>
                <a:spcPts val="0"/>
              </a:spcAft>
              <a:buSzPts val="1200"/>
              <a:buFont typeface="Inter SemiBold"/>
              <a:buNone/>
              <a:defRPr>
                <a:latin typeface="Inter SemiBold"/>
                <a:ea typeface="Inter SemiBold"/>
                <a:cs typeface="Inter SemiBold"/>
                <a:sym typeface="Inter SemiBold"/>
              </a:defRPr>
            </a:lvl5pPr>
            <a:lvl6pPr lvl="5">
              <a:spcBef>
                <a:spcPts val="0"/>
              </a:spcBef>
              <a:spcAft>
                <a:spcPts val="0"/>
              </a:spcAft>
              <a:buSzPts val="1200"/>
              <a:buFont typeface="Inter SemiBold"/>
              <a:buNone/>
              <a:defRPr>
                <a:latin typeface="Inter SemiBold"/>
                <a:ea typeface="Inter SemiBold"/>
                <a:cs typeface="Inter SemiBold"/>
                <a:sym typeface="Inter SemiBold"/>
              </a:defRPr>
            </a:lvl6pPr>
            <a:lvl7pPr lvl="6">
              <a:spcBef>
                <a:spcPts val="0"/>
              </a:spcBef>
              <a:spcAft>
                <a:spcPts val="0"/>
              </a:spcAft>
              <a:buSzPts val="1200"/>
              <a:buFont typeface="Inter SemiBold"/>
              <a:buNone/>
              <a:defRPr>
                <a:latin typeface="Inter SemiBold"/>
                <a:ea typeface="Inter SemiBold"/>
                <a:cs typeface="Inter SemiBold"/>
                <a:sym typeface="Inter SemiBold"/>
              </a:defRPr>
            </a:lvl7pPr>
            <a:lvl8pPr lvl="7">
              <a:spcBef>
                <a:spcPts val="0"/>
              </a:spcBef>
              <a:spcAft>
                <a:spcPts val="0"/>
              </a:spcAft>
              <a:buSzPts val="1200"/>
              <a:buFont typeface="Inter SemiBold"/>
              <a:buNone/>
              <a:defRPr>
                <a:latin typeface="Inter SemiBold"/>
                <a:ea typeface="Inter SemiBold"/>
                <a:cs typeface="Inter SemiBold"/>
                <a:sym typeface="Inter SemiBold"/>
              </a:defRPr>
            </a:lvl8pPr>
            <a:lvl9pPr lvl="8">
              <a:spcBef>
                <a:spcPts val="0"/>
              </a:spcBef>
              <a:spcAft>
                <a:spcPts val="0"/>
              </a:spcAft>
              <a:buSzPts val="1200"/>
              <a:buFont typeface="Inter SemiBold"/>
              <a:buNone/>
              <a:defRPr>
                <a:latin typeface="Inter SemiBold"/>
                <a:ea typeface="Inter SemiBold"/>
                <a:cs typeface="Inter SemiBold"/>
                <a:sym typeface="Inter SemiBold"/>
              </a:defRPr>
            </a:lvl9pPr>
          </a:lstStyle>
          <a:p/>
        </p:txBody>
      </p:sp>
      <p:sp>
        <p:nvSpPr>
          <p:cNvPr id="370" name="Google Shape;370;p18"/>
          <p:cNvSpPr txBox="1"/>
          <p:nvPr>
            <p:ph idx="17" type="subTitle"/>
          </p:nvPr>
        </p:nvSpPr>
        <p:spPr>
          <a:xfrm>
            <a:off x="6271125" y="2840775"/>
            <a:ext cx="2874600" cy="184800"/>
          </a:xfrm>
          <a:prstGeom prst="rect">
            <a:avLst/>
          </a:prstGeom>
        </p:spPr>
        <p:txBody>
          <a:bodyPr anchorCtr="0" anchor="b" bIns="0" lIns="182875" spcFirstLastPara="1" rIns="91425" wrap="square" tIns="0">
            <a:noAutofit/>
          </a:bodyPr>
          <a:lstStyle>
            <a:lvl1pPr lvl="0">
              <a:spcBef>
                <a:spcPts val="0"/>
              </a:spcBef>
              <a:spcAft>
                <a:spcPts val="0"/>
              </a:spcAft>
              <a:buSzPts val="1200"/>
              <a:buFont typeface="Inter"/>
              <a:buNone/>
              <a:defRPr/>
            </a:lvl1pPr>
            <a:lvl2pPr lvl="1">
              <a:spcBef>
                <a:spcPts val="0"/>
              </a:spcBef>
              <a:spcAft>
                <a:spcPts val="0"/>
              </a:spcAft>
              <a:buSzPts val="1200"/>
              <a:buFont typeface="Inter"/>
              <a:buNone/>
              <a:defRPr/>
            </a:lvl2pPr>
            <a:lvl3pPr lvl="2">
              <a:spcBef>
                <a:spcPts val="0"/>
              </a:spcBef>
              <a:spcAft>
                <a:spcPts val="0"/>
              </a:spcAft>
              <a:buSzPts val="1200"/>
              <a:buFont typeface="Inter"/>
              <a:buNone/>
              <a:defRPr/>
            </a:lvl3pPr>
            <a:lvl4pPr lvl="3">
              <a:spcBef>
                <a:spcPts val="0"/>
              </a:spcBef>
              <a:spcAft>
                <a:spcPts val="0"/>
              </a:spcAft>
              <a:buSzPts val="1200"/>
              <a:buFont typeface="Inter"/>
              <a:buNone/>
              <a:defRPr/>
            </a:lvl4pPr>
            <a:lvl5pPr lvl="4">
              <a:spcBef>
                <a:spcPts val="0"/>
              </a:spcBef>
              <a:spcAft>
                <a:spcPts val="0"/>
              </a:spcAft>
              <a:buSzPts val="1200"/>
              <a:buFont typeface="Inter"/>
              <a:buNone/>
              <a:defRPr/>
            </a:lvl5pPr>
            <a:lvl6pPr lvl="5">
              <a:spcBef>
                <a:spcPts val="0"/>
              </a:spcBef>
              <a:spcAft>
                <a:spcPts val="0"/>
              </a:spcAft>
              <a:buSzPts val="1200"/>
              <a:buFont typeface="Inter"/>
              <a:buNone/>
              <a:defRPr/>
            </a:lvl6pPr>
            <a:lvl7pPr lvl="6">
              <a:spcBef>
                <a:spcPts val="0"/>
              </a:spcBef>
              <a:spcAft>
                <a:spcPts val="0"/>
              </a:spcAft>
              <a:buSzPts val="1200"/>
              <a:buFont typeface="Inter"/>
              <a:buNone/>
              <a:defRPr/>
            </a:lvl7pPr>
            <a:lvl8pPr lvl="7">
              <a:spcBef>
                <a:spcPts val="0"/>
              </a:spcBef>
              <a:spcAft>
                <a:spcPts val="0"/>
              </a:spcAft>
              <a:buSzPts val="1200"/>
              <a:buFont typeface="Inter"/>
              <a:buNone/>
              <a:defRPr/>
            </a:lvl8pPr>
            <a:lvl9pPr lvl="8">
              <a:spcBef>
                <a:spcPts val="0"/>
              </a:spcBef>
              <a:spcAft>
                <a:spcPts val="0"/>
              </a:spcAft>
              <a:buSzPts val="1200"/>
              <a:buFont typeface="Inter"/>
              <a:buNone/>
              <a:defRPr/>
            </a:lvl9pPr>
          </a:lstStyle>
          <a:p/>
        </p:txBody>
      </p:sp>
      <p:sp>
        <p:nvSpPr>
          <p:cNvPr id="371" name="Google Shape;371;p18"/>
          <p:cNvSpPr txBox="1"/>
          <p:nvPr>
            <p:ph idx="18" type="title"/>
          </p:nvPr>
        </p:nvSpPr>
        <p:spPr>
          <a:xfrm>
            <a:off x="6271375" y="4552825"/>
            <a:ext cx="2872800" cy="335100"/>
          </a:xfrm>
          <a:prstGeom prst="rect">
            <a:avLst/>
          </a:prstGeom>
        </p:spPr>
        <p:txBody>
          <a:bodyPr anchorCtr="0" anchor="b" bIns="91425" lIns="182875" spcFirstLastPara="1" rIns="91425" wrap="square" tIns="91425">
            <a:noAutofit/>
          </a:bodyPr>
          <a:lstStyle>
            <a:lvl1pPr lvl="0">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1pPr>
            <a:lvl2pPr lvl="1">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2pPr>
            <a:lvl3pPr lvl="2">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3pPr>
            <a:lvl4pPr lvl="3">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4pPr>
            <a:lvl5pPr lvl="4">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5pPr>
            <a:lvl6pPr lvl="5">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6pPr>
            <a:lvl7pPr lvl="6">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7pPr>
            <a:lvl8pPr lvl="7">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8pPr>
            <a:lvl9pPr lvl="8">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9pPr>
          </a:lstStyle>
          <a:p/>
        </p:txBody>
      </p:sp>
      <p:sp>
        <p:nvSpPr>
          <p:cNvPr id="372" name="Google Shape;372;p18"/>
          <p:cNvSpPr txBox="1"/>
          <p:nvPr>
            <p:ph idx="19" type="title"/>
          </p:nvPr>
        </p:nvSpPr>
        <p:spPr>
          <a:xfrm>
            <a:off x="3401750" y="4552825"/>
            <a:ext cx="2868000" cy="335100"/>
          </a:xfrm>
          <a:prstGeom prst="rect">
            <a:avLst/>
          </a:prstGeom>
        </p:spPr>
        <p:txBody>
          <a:bodyPr anchorCtr="0" anchor="b" bIns="91425" lIns="182875" spcFirstLastPara="1" rIns="91425" wrap="square" tIns="91425">
            <a:noAutofit/>
          </a:bodyPr>
          <a:lstStyle>
            <a:lvl1pPr lvl="0">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1pPr>
            <a:lvl2pPr lvl="1">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2pPr>
            <a:lvl3pPr lvl="2">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3pPr>
            <a:lvl4pPr lvl="3">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4pPr>
            <a:lvl5pPr lvl="4">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5pPr>
            <a:lvl6pPr lvl="5">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6pPr>
            <a:lvl7pPr lvl="6">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7pPr>
            <a:lvl8pPr lvl="7">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8pPr>
            <a:lvl9pPr lvl="8">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9pPr>
          </a:lstStyle>
          <a:p/>
        </p:txBody>
      </p:sp>
      <p:sp>
        <p:nvSpPr>
          <p:cNvPr id="373" name="Google Shape;373;p18"/>
          <p:cNvSpPr txBox="1"/>
          <p:nvPr>
            <p:ph idx="20" type="title"/>
          </p:nvPr>
        </p:nvSpPr>
        <p:spPr>
          <a:xfrm>
            <a:off x="521625" y="4552825"/>
            <a:ext cx="2878500" cy="335100"/>
          </a:xfrm>
          <a:prstGeom prst="rect">
            <a:avLst/>
          </a:prstGeom>
        </p:spPr>
        <p:txBody>
          <a:bodyPr anchorCtr="0" anchor="b" bIns="91425" lIns="182875" spcFirstLastPara="1" rIns="91425" wrap="square" tIns="91425">
            <a:noAutofit/>
          </a:bodyPr>
          <a:lstStyle>
            <a:lvl1pPr lvl="0">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1pPr>
            <a:lvl2pPr lvl="1">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2pPr>
            <a:lvl3pPr lvl="2">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3pPr>
            <a:lvl4pPr lvl="3">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4pPr>
            <a:lvl5pPr lvl="4">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5pPr>
            <a:lvl6pPr lvl="5">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6pPr>
            <a:lvl7pPr lvl="6">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7pPr>
            <a:lvl8pPr lvl="7">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8pPr>
            <a:lvl9pPr lvl="8">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Priorities">
  <p:cSld name="CUSTOM_5">
    <p:bg>
      <p:bgPr>
        <a:solidFill>
          <a:schemeClr val="lt1"/>
        </a:solidFill>
      </p:bgPr>
    </p:bg>
    <p:spTree>
      <p:nvGrpSpPr>
        <p:cNvPr id="374" name="Shape 374"/>
        <p:cNvGrpSpPr/>
        <p:nvPr/>
      </p:nvGrpSpPr>
      <p:grpSpPr>
        <a:xfrm>
          <a:off x="0" y="0"/>
          <a:ext cx="0" cy="0"/>
          <a:chOff x="0" y="0"/>
          <a:chExt cx="0" cy="0"/>
        </a:xfrm>
      </p:grpSpPr>
      <p:sp>
        <p:nvSpPr>
          <p:cNvPr id="375" name="Google Shape;375;p19"/>
          <p:cNvSpPr txBox="1"/>
          <p:nvPr>
            <p:ph idx="1" type="body"/>
          </p:nvPr>
        </p:nvSpPr>
        <p:spPr>
          <a:xfrm>
            <a:off x="1043525" y="2532675"/>
            <a:ext cx="1958400" cy="1001400"/>
          </a:xfrm>
          <a:prstGeom prst="rect">
            <a:avLst/>
          </a:prstGeom>
        </p:spPr>
        <p:txBody>
          <a:bodyPr anchorCtr="0" anchor="t" bIns="91425" lIns="182875" spcFirstLastPara="1" rIns="137150" wrap="square" tIns="0">
            <a:noAutofit/>
          </a:bodyPr>
          <a:lstStyle>
            <a:lvl1pPr indent="-292100" lvl="0" marL="457200">
              <a:spcBef>
                <a:spcPts val="0"/>
              </a:spcBef>
              <a:spcAft>
                <a:spcPts val="0"/>
              </a:spcAft>
              <a:buSzPts val="1000"/>
              <a:buFont typeface="Inter"/>
              <a:buChar char="●"/>
              <a:defRPr sz="1000"/>
            </a:lvl1pPr>
            <a:lvl2pPr indent="-292100" lvl="1" marL="914400">
              <a:spcBef>
                <a:spcPts val="0"/>
              </a:spcBef>
              <a:spcAft>
                <a:spcPts val="0"/>
              </a:spcAft>
              <a:buSzPts val="1000"/>
              <a:buFont typeface="Inter"/>
              <a:buChar char="○"/>
              <a:defRPr sz="1000"/>
            </a:lvl2pPr>
            <a:lvl3pPr indent="-292100" lvl="2" marL="1371600">
              <a:spcBef>
                <a:spcPts val="0"/>
              </a:spcBef>
              <a:spcAft>
                <a:spcPts val="0"/>
              </a:spcAft>
              <a:buSzPts val="1000"/>
              <a:buFont typeface="Inter"/>
              <a:buChar char="■"/>
              <a:defRPr sz="1000"/>
            </a:lvl3pPr>
            <a:lvl4pPr indent="-292100" lvl="3" marL="1828800">
              <a:spcBef>
                <a:spcPts val="0"/>
              </a:spcBef>
              <a:spcAft>
                <a:spcPts val="0"/>
              </a:spcAft>
              <a:buSzPts val="1000"/>
              <a:buFont typeface="Inter"/>
              <a:buChar char="●"/>
              <a:defRPr sz="1000"/>
            </a:lvl4pPr>
            <a:lvl5pPr indent="-292100" lvl="4" marL="2286000">
              <a:spcBef>
                <a:spcPts val="0"/>
              </a:spcBef>
              <a:spcAft>
                <a:spcPts val="0"/>
              </a:spcAft>
              <a:buSzPts val="1000"/>
              <a:buFont typeface="Inter"/>
              <a:buChar char="○"/>
              <a:defRPr sz="1000"/>
            </a:lvl5pPr>
            <a:lvl6pPr indent="-292100" lvl="5" marL="2743200">
              <a:spcBef>
                <a:spcPts val="0"/>
              </a:spcBef>
              <a:spcAft>
                <a:spcPts val="0"/>
              </a:spcAft>
              <a:buSzPts val="1000"/>
              <a:buFont typeface="Inter"/>
              <a:buChar char="■"/>
              <a:defRPr sz="1000"/>
            </a:lvl6pPr>
            <a:lvl7pPr indent="-292100" lvl="6" marL="3200400">
              <a:spcBef>
                <a:spcPts val="0"/>
              </a:spcBef>
              <a:spcAft>
                <a:spcPts val="0"/>
              </a:spcAft>
              <a:buSzPts val="1000"/>
              <a:buFont typeface="Inter"/>
              <a:buChar char="●"/>
              <a:defRPr sz="1000"/>
            </a:lvl7pPr>
            <a:lvl8pPr indent="-292100" lvl="7" marL="3657600">
              <a:spcBef>
                <a:spcPts val="0"/>
              </a:spcBef>
              <a:spcAft>
                <a:spcPts val="0"/>
              </a:spcAft>
              <a:buSzPts val="1000"/>
              <a:buFont typeface="Inter"/>
              <a:buChar char="○"/>
              <a:defRPr sz="1000"/>
            </a:lvl8pPr>
            <a:lvl9pPr indent="-292100" lvl="8" marL="4114800">
              <a:spcBef>
                <a:spcPts val="0"/>
              </a:spcBef>
              <a:spcAft>
                <a:spcPts val="0"/>
              </a:spcAft>
              <a:buSzPts val="1000"/>
              <a:buFont typeface="Inter"/>
              <a:buChar char="■"/>
              <a:defRPr sz="1000"/>
            </a:lvl9pPr>
          </a:lstStyle>
          <a:p/>
        </p:txBody>
      </p:sp>
      <p:cxnSp>
        <p:nvCxnSpPr>
          <p:cNvPr id="376" name="Google Shape;376;p19"/>
          <p:cNvCxnSpPr/>
          <p:nvPr/>
        </p:nvCxnSpPr>
        <p:spPr>
          <a:xfrm>
            <a:off x="8622700" y="334950"/>
            <a:ext cx="0" cy="4805700"/>
          </a:xfrm>
          <a:prstGeom prst="straightConnector1">
            <a:avLst/>
          </a:prstGeom>
          <a:noFill/>
          <a:ln cap="flat" cmpd="sng" w="9525">
            <a:solidFill>
              <a:schemeClr val="accent6"/>
            </a:solidFill>
            <a:prstDash val="solid"/>
            <a:round/>
            <a:headEnd len="sm" w="sm" type="none"/>
            <a:tailEnd len="sm" w="sm" type="none"/>
          </a:ln>
        </p:spPr>
      </p:cxnSp>
      <p:sp>
        <p:nvSpPr>
          <p:cNvPr id="377" name="Google Shape;377;p19"/>
          <p:cNvSpPr txBox="1"/>
          <p:nvPr>
            <p:ph idx="2"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sp>
        <p:nvSpPr>
          <p:cNvPr id="378" name="Google Shape;378;p19"/>
          <p:cNvSpPr txBox="1"/>
          <p:nvPr>
            <p:ph idx="3" type="subTitle"/>
          </p:nvPr>
        </p:nvSpPr>
        <p:spPr>
          <a:xfrm>
            <a:off x="104060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800"/>
              <a:buFont typeface="Inter"/>
              <a:buNone/>
              <a:defRPr sz="800">
                <a:solidFill>
                  <a:schemeClr val="dk1"/>
                </a:solidFill>
              </a:defRPr>
            </a:lvl1pPr>
            <a:lvl2pPr lvl="1">
              <a:spcBef>
                <a:spcPts val="0"/>
              </a:spcBef>
              <a:spcAft>
                <a:spcPts val="0"/>
              </a:spcAft>
              <a:buClr>
                <a:schemeClr val="dk1"/>
              </a:buClr>
              <a:buSzPts val="800"/>
              <a:buFont typeface="Inter"/>
              <a:buNone/>
              <a:defRPr sz="800">
                <a:solidFill>
                  <a:schemeClr val="dk1"/>
                </a:solidFill>
              </a:defRPr>
            </a:lvl2pPr>
            <a:lvl3pPr lvl="2">
              <a:spcBef>
                <a:spcPts val="0"/>
              </a:spcBef>
              <a:spcAft>
                <a:spcPts val="0"/>
              </a:spcAft>
              <a:buClr>
                <a:schemeClr val="dk1"/>
              </a:buClr>
              <a:buSzPts val="800"/>
              <a:buFont typeface="Inter"/>
              <a:buNone/>
              <a:defRPr sz="800">
                <a:solidFill>
                  <a:schemeClr val="dk1"/>
                </a:solidFill>
              </a:defRPr>
            </a:lvl3pPr>
            <a:lvl4pPr lvl="3">
              <a:spcBef>
                <a:spcPts val="0"/>
              </a:spcBef>
              <a:spcAft>
                <a:spcPts val="0"/>
              </a:spcAft>
              <a:buClr>
                <a:schemeClr val="dk1"/>
              </a:buClr>
              <a:buSzPts val="800"/>
              <a:buFont typeface="Inter"/>
              <a:buNone/>
              <a:defRPr sz="800">
                <a:solidFill>
                  <a:schemeClr val="dk1"/>
                </a:solidFill>
              </a:defRPr>
            </a:lvl4pPr>
            <a:lvl5pPr lvl="4">
              <a:spcBef>
                <a:spcPts val="0"/>
              </a:spcBef>
              <a:spcAft>
                <a:spcPts val="0"/>
              </a:spcAft>
              <a:buClr>
                <a:schemeClr val="dk1"/>
              </a:buClr>
              <a:buSzPts val="800"/>
              <a:buFont typeface="Inter"/>
              <a:buNone/>
              <a:defRPr sz="800">
                <a:solidFill>
                  <a:schemeClr val="dk1"/>
                </a:solidFill>
              </a:defRPr>
            </a:lvl5pPr>
            <a:lvl6pPr lvl="5">
              <a:spcBef>
                <a:spcPts val="0"/>
              </a:spcBef>
              <a:spcAft>
                <a:spcPts val="0"/>
              </a:spcAft>
              <a:buClr>
                <a:schemeClr val="dk1"/>
              </a:buClr>
              <a:buSzPts val="800"/>
              <a:buFont typeface="Inter"/>
              <a:buNone/>
              <a:defRPr sz="800">
                <a:solidFill>
                  <a:schemeClr val="dk1"/>
                </a:solidFill>
              </a:defRPr>
            </a:lvl6pPr>
            <a:lvl7pPr lvl="6">
              <a:spcBef>
                <a:spcPts val="0"/>
              </a:spcBef>
              <a:spcAft>
                <a:spcPts val="0"/>
              </a:spcAft>
              <a:buClr>
                <a:schemeClr val="dk1"/>
              </a:buClr>
              <a:buSzPts val="800"/>
              <a:buFont typeface="Inter"/>
              <a:buNone/>
              <a:defRPr sz="800">
                <a:solidFill>
                  <a:schemeClr val="dk1"/>
                </a:solidFill>
              </a:defRPr>
            </a:lvl7pPr>
            <a:lvl8pPr lvl="7">
              <a:spcBef>
                <a:spcPts val="0"/>
              </a:spcBef>
              <a:spcAft>
                <a:spcPts val="0"/>
              </a:spcAft>
              <a:buClr>
                <a:schemeClr val="dk1"/>
              </a:buClr>
              <a:buSzPts val="800"/>
              <a:buFont typeface="Inter"/>
              <a:buNone/>
              <a:defRPr sz="800">
                <a:solidFill>
                  <a:schemeClr val="dk1"/>
                </a:solidFill>
              </a:defRPr>
            </a:lvl8pPr>
            <a:lvl9pPr lvl="8">
              <a:spcBef>
                <a:spcPts val="0"/>
              </a:spcBef>
              <a:spcAft>
                <a:spcPts val="0"/>
              </a:spcAft>
              <a:buClr>
                <a:schemeClr val="dk1"/>
              </a:buClr>
              <a:buSzPts val="800"/>
              <a:buFont typeface="Inter"/>
              <a:buNone/>
              <a:defRPr sz="800">
                <a:solidFill>
                  <a:schemeClr val="dk1"/>
                </a:solidFill>
              </a:defRPr>
            </a:lvl9pPr>
          </a:lstStyle>
          <a:p/>
        </p:txBody>
      </p:sp>
      <p:sp>
        <p:nvSpPr>
          <p:cNvPr id="379" name="Google Shape;379;p19"/>
          <p:cNvSpPr txBox="1"/>
          <p:nvPr>
            <p:ph idx="4"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cxnSp>
        <p:nvCxnSpPr>
          <p:cNvPr id="380" name="Google Shape;380;p19"/>
          <p:cNvCxnSpPr/>
          <p:nvPr/>
        </p:nvCxnSpPr>
        <p:spPr>
          <a:xfrm>
            <a:off x="1042100" y="334900"/>
            <a:ext cx="8102400" cy="0"/>
          </a:xfrm>
          <a:prstGeom prst="straightConnector1">
            <a:avLst/>
          </a:prstGeom>
          <a:noFill/>
          <a:ln cap="flat" cmpd="sng" w="9525">
            <a:solidFill>
              <a:schemeClr val="accent6"/>
            </a:solidFill>
            <a:prstDash val="solid"/>
            <a:round/>
            <a:headEnd len="sm" w="sm" type="none"/>
            <a:tailEnd len="sm" w="sm" type="none"/>
          </a:ln>
        </p:spPr>
      </p:cxnSp>
      <p:cxnSp>
        <p:nvCxnSpPr>
          <p:cNvPr id="381" name="Google Shape;381;p19"/>
          <p:cNvCxnSpPr/>
          <p:nvPr/>
        </p:nvCxnSpPr>
        <p:spPr>
          <a:xfrm>
            <a:off x="6773750" y="-200"/>
            <a:ext cx="0" cy="335100"/>
          </a:xfrm>
          <a:prstGeom prst="straightConnector1">
            <a:avLst/>
          </a:prstGeom>
          <a:noFill/>
          <a:ln cap="flat" cmpd="sng" w="9525">
            <a:solidFill>
              <a:schemeClr val="accent6"/>
            </a:solidFill>
            <a:prstDash val="solid"/>
            <a:round/>
            <a:headEnd len="sm" w="sm" type="none"/>
            <a:tailEnd len="sm" w="sm" type="none"/>
          </a:ln>
        </p:spPr>
      </p:cxnSp>
      <p:cxnSp>
        <p:nvCxnSpPr>
          <p:cNvPr id="382" name="Google Shape;382;p19"/>
          <p:cNvCxnSpPr/>
          <p:nvPr/>
        </p:nvCxnSpPr>
        <p:spPr>
          <a:xfrm>
            <a:off x="8623975" y="-200"/>
            <a:ext cx="0" cy="335100"/>
          </a:xfrm>
          <a:prstGeom prst="straightConnector1">
            <a:avLst/>
          </a:prstGeom>
          <a:noFill/>
          <a:ln cap="flat" cmpd="sng" w="9525">
            <a:solidFill>
              <a:schemeClr val="accent6"/>
            </a:solidFill>
            <a:prstDash val="solid"/>
            <a:round/>
            <a:headEnd len="sm" w="sm" type="none"/>
            <a:tailEnd len="sm" w="sm" type="none"/>
          </a:ln>
        </p:spPr>
      </p:cxnSp>
      <p:sp>
        <p:nvSpPr>
          <p:cNvPr id="383" name="Google Shape;383;p19"/>
          <p:cNvSpPr txBox="1"/>
          <p:nvPr>
            <p:ph type="title"/>
          </p:nvPr>
        </p:nvSpPr>
        <p:spPr>
          <a:xfrm>
            <a:off x="3003325" y="615200"/>
            <a:ext cx="2667300" cy="348900"/>
          </a:xfrm>
          <a:prstGeom prst="rect">
            <a:avLst/>
          </a:prstGeom>
        </p:spPr>
        <p:txBody>
          <a:bodyPr anchorCtr="0" anchor="ctr" bIns="0" lIns="274300" spcFirstLastPara="1" rIns="0" wrap="square" tIns="0">
            <a:noAutofit/>
          </a:bodyPr>
          <a:lstStyle>
            <a:lvl1pPr lvl="0">
              <a:lnSpc>
                <a:spcPct val="100000"/>
              </a:lnSpc>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9pPr>
          </a:lstStyle>
          <a:p/>
        </p:txBody>
      </p:sp>
      <p:sp>
        <p:nvSpPr>
          <p:cNvPr id="384" name="Google Shape;384;p19"/>
          <p:cNvSpPr txBox="1"/>
          <p:nvPr>
            <p:ph idx="5" type="title"/>
          </p:nvPr>
        </p:nvSpPr>
        <p:spPr>
          <a:xfrm>
            <a:off x="3003325" y="961950"/>
            <a:ext cx="2667300" cy="348900"/>
          </a:xfrm>
          <a:prstGeom prst="rect">
            <a:avLst/>
          </a:prstGeom>
        </p:spPr>
        <p:txBody>
          <a:bodyPr anchorCtr="0" anchor="ctr" bIns="0" lIns="274300" spcFirstLastPara="1" rIns="0" wrap="square" tIns="0">
            <a:noAutofit/>
          </a:bodyPr>
          <a:lstStyle>
            <a:lvl1pPr lvl="0">
              <a:lnSpc>
                <a:spcPct val="100000"/>
              </a:lnSpc>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9pPr>
          </a:lstStyle>
          <a:p/>
        </p:txBody>
      </p:sp>
      <p:sp>
        <p:nvSpPr>
          <p:cNvPr id="385" name="Google Shape;385;p19"/>
          <p:cNvSpPr txBox="1"/>
          <p:nvPr>
            <p:ph idx="6" type="title"/>
          </p:nvPr>
        </p:nvSpPr>
        <p:spPr>
          <a:xfrm>
            <a:off x="3003325" y="1310800"/>
            <a:ext cx="2667300" cy="348900"/>
          </a:xfrm>
          <a:prstGeom prst="rect">
            <a:avLst/>
          </a:prstGeom>
        </p:spPr>
        <p:txBody>
          <a:bodyPr anchorCtr="0" anchor="ctr" bIns="0" lIns="274300" spcFirstLastPara="1" rIns="0" wrap="square" tIns="0">
            <a:noAutofit/>
          </a:bodyPr>
          <a:lstStyle>
            <a:lvl1pPr lvl="0">
              <a:lnSpc>
                <a:spcPct val="100000"/>
              </a:lnSpc>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9pPr>
          </a:lstStyle>
          <a:p/>
        </p:txBody>
      </p:sp>
      <p:sp>
        <p:nvSpPr>
          <p:cNvPr id="386" name="Google Shape;386;p19"/>
          <p:cNvSpPr txBox="1"/>
          <p:nvPr>
            <p:ph idx="7" type="title"/>
          </p:nvPr>
        </p:nvSpPr>
        <p:spPr>
          <a:xfrm>
            <a:off x="3003325" y="3820750"/>
            <a:ext cx="2667300" cy="348900"/>
          </a:xfrm>
          <a:prstGeom prst="rect">
            <a:avLst/>
          </a:prstGeom>
        </p:spPr>
        <p:txBody>
          <a:bodyPr anchorCtr="0" anchor="ctr" bIns="0" lIns="274300" spcFirstLastPara="1" rIns="0" wrap="square" tIns="0">
            <a:noAutofit/>
          </a:bodyPr>
          <a:lstStyle>
            <a:lvl1pPr lvl="0">
              <a:lnSpc>
                <a:spcPct val="100000"/>
              </a:lnSpc>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9pPr>
          </a:lstStyle>
          <a:p/>
        </p:txBody>
      </p:sp>
      <p:sp>
        <p:nvSpPr>
          <p:cNvPr id="387" name="Google Shape;387;p19"/>
          <p:cNvSpPr txBox="1"/>
          <p:nvPr>
            <p:ph idx="8" type="title"/>
          </p:nvPr>
        </p:nvSpPr>
        <p:spPr>
          <a:xfrm>
            <a:off x="3003325" y="4167500"/>
            <a:ext cx="2667300" cy="348900"/>
          </a:xfrm>
          <a:prstGeom prst="rect">
            <a:avLst/>
          </a:prstGeom>
        </p:spPr>
        <p:txBody>
          <a:bodyPr anchorCtr="0" anchor="ctr" bIns="0" lIns="274300" spcFirstLastPara="1" rIns="0" wrap="square" tIns="0">
            <a:noAutofit/>
          </a:bodyPr>
          <a:lstStyle>
            <a:lvl1pPr lvl="0">
              <a:lnSpc>
                <a:spcPct val="100000"/>
              </a:lnSpc>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9pPr>
          </a:lstStyle>
          <a:p/>
        </p:txBody>
      </p:sp>
      <p:sp>
        <p:nvSpPr>
          <p:cNvPr id="388" name="Google Shape;388;p19"/>
          <p:cNvSpPr txBox="1"/>
          <p:nvPr>
            <p:ph idx="9" type="title"/>
          </p:nvPr>
        </p:nvSpPr>
        <p:spPr>
          <a:xfrm>
            <a:off x="3003325" y="4516350"/>
            <a:ext cx="2667300" cy="348900"/>
          </a:xfrm>
          <a:prstGeom prst="rect">
            <a:avLst/>
          </a:prstGeom>
        </p:spPr>
        <p:txBody>
          <a:bodyPr anchorCtr="0" anchor="ctr" bIns="0" lIns="274300" spcFirstLastPara="1" rIns="0" wrap="square" tIns="0">
            <a:noAutofit/>
          </a:bodyPr>
          <a:lstStyle>
            <a:lvl1pPr lvl="0">
              <a:lnSpc>
                <a:spcPct val="100000"/>
              </a:lnSpc>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9pPr>
          </a:lstStyle>
          <a:p/>
        </p:txBody>
      </p:sp>
      <p:sp>
        <p:nvSpPr>
          <p:cNvPr id="389" name="Google Shape;389;p19"/>
          <p:cNvSpPr txBox="1"/>
          <p:nvPr>
            <p:ph idx="13" type="title"/>
          </p:nvPr>
        </p:nvSpPr>
        <p:spPr>
          <a:xfrm>
            <a:off x="3003325" y="2226263"/>
            <a:ext cx="2667300" cy="348900"/>
          </a:xfrm>
          <a:prstGeom prst="rect">
            <a:avLst/>
          </a:prstGeom>
        </p:spPr>
        <p:txBody>
          <a:bodyPr anchorCtr="0" anchor="ctr" bIns="0" lIns="274300" spcFirstLastPara="1" rIns="0" wrap="square" tIns="0">
            <a:noAutofit/>
          </a:bodyPr>
          <a:lstStyle>
            <a:lvl1pPr lvl="0">
              <a:lnSpc>
                <a:spcPct val="100000"/>
              </a:lnSpc>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9pPr>
          </a:lstStyle>
          <a:p/>
        </p:txBody>
      </p:sp>
      <p:sp>
        <p:nvSpPr>
          <p:cNvPr id="390" name="Google Shape;390;p19"/>
          <p:cNvSpPr txBox="1"/>
          <p:nvPr>
            <p:ph idx="14" type="title"/>
          </p:nvPr>
        </p:nvSpPr>
        <p:spPr>
          <a:xfrm>
            <a:off x="3003325" y="2573013"/>
            <a:ext cx="2667300" cy="348900"/>
          </a:xfrm>
          <a:prstGeom prst="rect">
            <a:avLst/>
          </a:prstGeom>
        </p:spPr>
        <p:txBody>
          <a:bodyPr anchorCtr="0" anchor="ctr" bIns="0" lIns="274300" spcFirstLastPara="1" rIns="0" wrap="square" tIns="0">
            <a:noAutofit/>
          </a:bodyPr>
          <a:lstStyle>
            <a:lvl1pPr lvl="0">
              <a:lnSpc>
                <a:spcPct val="100000"/>
              </a:lnSpc>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9pPr>
          </a:lstStyle>
          <a:p/>
        </p:txBody>
      </p:sp>
      <p:sp>
        <p:nvSpPr>
          <p:cNvPr id="391" name="Google Shape;391;p19"/>
          <p:cNvSpPr txBox="1"/>
          <p:nvPr>
            <p:ph idx="15" type="title"/>
          </p:nvPr>
        </p:nvSpPr>
        <p:spPr>
          <a:xfrm>
            <a:off x="3003325" y="2921863"/>
            <a:ext cx="2667300" cy="348900"/>
          </a:xfrm>
          <a:prstGeom prst="rect">
            <a:avLst/>
          </a:prstGeom>
        </p:spPr>
        <p:txBody>
          <a:bodyPr anchorCtr="0" anchor="ctr" bIns="0" lIns="274300" spcFirstLastPara="1" rIns="0" wrap="square" tIns="0">
            <a:noAutofit/>
          </a:bodyPr>
          <a:lstStyle>
            <a:lvl1pPr lvl="0">
              <a:lnSpc>
                <a:spcPct val="100000"/>
              </a:lnSpc>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9pPr>
          </a:lstStyle>
          <a:p/>
        </p:txBody>
      </p:sp>
      <p:sp>
        <p:nvSpPr>
          <p:cNvPr id="392" name="Google Shape;392;p19"/>
          <p:cNvSpPr txBox="1"/>
          <p:nvPr>
            <p:ph idx="16" type="subTitle"/>
          </p:nvPr>
        </p:nvSpPr>
        <p:spPr>
          <a:xfrm>
            <a:off x="5824413" y="613050"/>
            <a:ext cx="2644500" cy="348900"/>
          </a:xfrm>
          <a:prstGeom prst="rect">
            <a:avLst/>
          </a:prstGeom>
        </p:spPr>
        <p:txBody>
          <a:bodyPr anchorCtr="0" anchor="ctr" bIns="0" lIns="0" spcFirstLastPara="1" rIns="0" wrap="square" tIns="0">
            <a:noAutofit/>
          </a:bodyPr>
          <a:lstStyle>
            <a:lvl1pPr lvl="0" algn="r">
              <a:spcBef>
                <a:spcPts val="0"/>
              </a:spcBef>
              <a:spcAft>
                <a:spcPts val="0"/>
              </a:spcAft>
              <a:buClr>
                <a:schemeClr val="dk1"/>
              </a:buClr>
              <a:buSzPts val="1000"/>
              <a:buFont typeface="Inter"/>
              <a:buNone/>
              <a:defRPr sz="1000">
                <a:solidFill>
                  <a:schemeClr val="dk1"/>
                </a:solidFill>
              </a:defRPr>
            </a:lvl1pPr>
            <a:lvl2pPr lvl="1" algn="r">
              <a:spcBef>
                <a:spcPts val="0"/>
              </a:spcBef>
              <a:spcAft>
                <a:spcPts val="0"/>
              </a:spcAft>
              <a:buClr>
                <a:schemeClr val="dk1"/>
              </a:buClr>
              <a:buSzPts val="1000"/>
              <a:buFont typeface="Inter"/>
              <a:buNone/>
              <a:defRPr sz="1000">
                <a:solidFill>
                  <a:schemeClr val="dk1"/>
                </a:solidFill>
              </a:defRPr>
            </a:lvl2pPr>
            <a:lvl3pPr lvl="2" algn="r">
              <a:spcBef>
                <a:spcPts val="0"/>
              </a:spcBef>
              <a:spcAft>
                <a:spcPts val="0"/>
              </a:spcAft>
              <a:buClr>
                <a:schemeClr val="dk1"/>
              </a:buClr>
              <a:buSzPts val="1000"/>
              <a:buFont typeface="Inter"/>
              <a:buNone/>
              <a:defRPr sz="1000">
                <a:solidFill>
                  <a:schemeClr val="dk1"/>
                </a:solidFill>
              </a:defRPr>
            </a:lvl3pPr>
            <a:lvl4pPr lvl="3" algn="r">
              <a:spcBef>
                <a:spcPts val="0"/>
              </a:spcBef>
              <a:spcAft>
                <a:spcPts val="0"/>
              </a:spcAft>
              <a:buClr>
                <a:schemeClr val="dk1"/>
              </a:buClr>
              <a:buSzPts val="1000"/>
              <a:buFont typeface="Inter"/>
              <a:buNone/>
              <a:defRPr sz="1000">
                <a:solidFill>
                  <a:schemeClr val="dk1"/>
                </a:solidFill>
              </a:defRPr>
            </a:lvl4pPr>
            <a:lvl5pPr lvl="4" algn="r">
              <a:spcBef>
                <a:spcPts val="0"/>
              </a:spcBef>
              <a:spcAft>
                <a:spcPts val="0"/>
              </a:spcAft>
              <a:buClr>
                <a:schemeClr val="dk1"/>
              </a:buClr>
              <a:buSzPts val="1000"/>
              <a:buFont typeface="Inter"/>
              <a:buNone/>
              <a:defRPr sz="1000">
                <a:solidFill>
                  <a:schemeClr val="dk1"/>
                </a:solidFill>
              </a:defRPr>
            </a:lvl5pPr>
            <a:lvl6pPr lvl="5" algn="r">
              <a:spcBef>
                <a:spcPts val="0"/>
              </a:spcBef>
              <a:spcAft>
                <a:spcPts val="0"/>
              </a:spcAft>
              <a:buClr>
                <a:schemeClr val="dk1"/>
              </a:buClr>
              <a:buSzPts val="1000"/>
              <a:buFont typeface="Inter"/>
              <a:buNone/>
              <a:defRPr sz="1000">
                <a:solidFill>
                  <a:schemeClr val="dk1"/>
                </a:solidFill>
              </a:defRPr>
            </a:lvl6pPr>
            <a:lvl7pPr lvl="6" algn="r">
              <a:spcBef>
                <a:spcPts val="0"/>
              </a:spcBef>
              <a:spcAft>
                <a:spcPts val="0"/>
              </a:spcAft>
              <a:buClr>
                <a:schemeClr val="dk1"/>
              </a:buClr>
              <a:buSzPts val="1000"/>
              <a:buFont typeface="Inter"/>
              <a:buNone/>
              <a:defRPr sz="1000">
                <a:solidFill>
                  <a:schemeClr val="dk1"/>
                </a:solidFill>
              </a:defRPr>
            </a:lvl7pPr>
            <a:lvl8pPr lvl="7" algn="r">
              <a:spcBef>
                <a:spcPts val="0"/>
              </a:spcBef>
              <a:spcAft>
                <a:spcPts val="0"/>
              </a:spcAft>
              <a:buClr>
                <a:schemeClr val="dk1"/>
              </a:buClr>
              <a:buSzPts val="1000"/>
              <a:buFont typeface="Inter"/>
              <a:buNone/>
              <a:defRPr sz="1000">
                <a:solidFill>
                  <a:schemeClr val="dk1"/>
                </a:solidFill>
              </a:defRPr>
            </a:lvl8pPr>
            <a:lvl9pPr lvl="8" algn="r">
              <a:spcBef>
                <a:spcPts val="0"/>
              </a:spcBef>
              <a:spcAft>
                <a:spcPts val="0"/>
              </a:spcAft>
              <a:buClr>
                <a:schemeClr val="dk1"/>
              </a:buClr>
              <a:buSzPts val="1000"/>
              <a:buFont typeface="Inter"/>
              <a:buNone/>
              <a:defRPr sz="1000">
                <a:solidFill>
                  <a:schemeClr val="dk1"/>
                </a:solidFill>
              </a:defRPr>
            </a:lvl9pPr>
          </a:lstStyle>
          <a:p/>
        </p:txBody>
      </p:sp>
      <p:sp>
        <p:nvSpPr>
          <p:cNvPr id="393" name="Google Shape;393;p19"/>
          <p:cNvSpPr txBox="1"/>
          <p:nvPr>
            <p:ph idx="17" type="subTitle"/>
          </p:nvPr>
        </p:nvSpPr>
        <p:spPr>
          <a:xfrm>
            <a:off x="5824413" y="961950"/>
            <a:ext cx="2644500" cy="348900"/>
          </a:xfrm>
          <a:prstGeom prst="rect">
            <a:avLst/>
          </a:prstGeom>
        </p:spPr>
        <p:txBody>
          <a:bodyPr anchorCtr="0" anchor="ctr" bIns="0" lIns="0" spcFirstLastPara="1" rIns="0" wrap="square" tIns="0">
            <a:noAutofit/>
          </a:bodyPr>
          <a:lstStyle>
            <a:lvl1pPr lvl="0" algn="r">
              <a:spcBef>
                <a:spcPts val="0"/>
              </a:spcBef>
              <a:spcAft>
                <a:spcPts val="0"/>
              </a:spcAft>
              <a:buClr>
                <a:schemeClr val="dk1"/>
              </a:buClr>
              <a:buSzPts val="1000"/>
              <a:buFont typeface="Inter"/>
              <a:buNone/>
              <a:defRPr sz="1000">
                <a:solidFill>
                  <a:schemeClr val="dk1"/>
                </a:solidFill>
              </a:defRPr>
            </a:lvl1pPr>
            <a:lvl2pPr lvl="1" algn="r">
              <a:spcBef>
                <a:spcPts val="0"/>
              </a:spcBef>
              <a:spcAft>
                <a:spcPts val="0"/>
              </a:spcAft>
              <a:buClr>
                <a:schemeClr val="dk1"/>
              </a:buClr>
              <a:buSzPts val="1000"/>
              <a:buFont typeface="Inter"/>
              <a:buNone/>
              <a:defRPr sz="1000">
                <a:solidFill>
                  <a:schemeClr val="dk1"/>
                </a:solidFill>
              </a:defRPr>
            </a:lvl2pPr>
            <a:lvl3pPr lvl="2" algn="r">
              <a:spcBef>
                <a:spcPts val="0"/>
              </a:spcBef>
              <a:spcAft>
                <a:spcPts val="0"/>
              </a:spcAft>
              <a:buClr>
                <a:schemeClr val="dk1"/>
              </a:buClr>
              <a:buSzPts val="1000"/>
              <a:buFont typeface="Inter"/>
              <a:buNone/>
              <a:defRPr sz="1000">
                <a:solidFill>
                  <a:schemeClr val="dk1"/>
                </a:solidFill>
              </a:defRPr>
            </a:lvl3pPr>
            <a:lvl4pPr lvl="3" algn="r">
              <a:spcBef>
                <a:spcPts val="0"/>
              </a:spcBef>
              <a:spcAft>
                <a:spcPts val="0"/>
              </a:spcAft>
              <a:buClr>
                <a:schemeClr val="dk1"/>
              </a:buClr>
              <a:buSzPts val="1000"/>
              <a:buFont typeface="Inter"/>
              <a:buNone/>
              <a:defRPr sz="1000">
                <a:solidFill>
                  <a:schemeClr val="dk1"/>
                </a:solidFill>
              </a:defRPr>
            </a:lvl4pPr>
            <a:lvl5pPr lvl="4" algn="r">
              <a:spcBef>
                <a:spcPts val="0"/>
              </a:spcBef>
              <a:spcAft>
                <a:spcPts val="0"/>
              </a:spcAft>
              <a:buClr>
                <a:schemeClr val="dk1"/>
              </a:buClr>
              <a:buSzPts val="1000"/>
              <a:buFont typeface="Inter"/>
              <a:buNone/>
              <a:defRPr sz="1000">
                <a:solidFill>
                  <a:schemeClr val="dk1"/>
                </a:solidFill>
              </a:defRPr>
            </a:lvl5pPr>
            <a:lvl6pPr lvl="5" algn="r">
              <a:spcBef>
                <a:spcPts val="0"/>
              </a:spcBef>
              <a:spcAft>
                <a:spcPts val="0"/>
              </a:spcAft>
              <a:buClr>
                <a:schemeClr val="dk1"/>
              </a:buClr>
              <a:buSzPts val="1000"/>
              <a:buFont typeface="Inter"/>
              <a:buNone/>
              <a:defRPr sz="1000">
                <a:solidFill>
                  <a:schemeClr val="dk1"/>
                </a:solidFill>
              </a:defRPr>
            </a:lvl6pPr>
            <a:lvl7pPr lvl="6" algn="r">
              <a:spcBef>
                <a:spcPts val="0"/>
              </a:spcBef>
              <a:spcAft>
                <a:spcPts val="0"/>
              </a:spcAft>
              <a:buClr>
                <a:schemeClr val="dk1"/>
              </a:buClr>
              <a:buSzPts val="1000"/>
              <a:buFont typeface="Inter"/>
              <a:buNone/>
              <a:defRPr sz="1000">
                <a:solidFill>
                  <a:schemeClr val="dk1"/>
                </a:solidFill>
              </a:defRPr>
            </a:lvl7pPr>
            <a:lvl8pPr lvl="7" algn="r">
              <a:spcBef>
                <a:spcPts val="0"/>
              </a:spcBef>
              <a:spcAft>
                <a:spcPts val="0"/>
              </a:spcAft>
              <a:buClr>
                <a:schemeClr val="dk1"/>
              </a:buClr>
              <a:buSzPts val="1000"/>
              <a:buFont typeface="Inter"/>
              <a:buNone/>
              <a:defRPr sz="1000">
                <a:solidFill>
                  <a:schemeClr val="dk1"/>
                </a:solidFill>
              </a:defRPr>
            </a:lvl8pPr>
            <a:lvl9pPr lvl="8" algn="r">
              <a:spcBef>
                <a:spcPts val="0"/>
              </a:spcBef>
              <a:spcAft>
                <a:spcPts val="0"/>
              </a:spcAft>
              <a:buClr>
                <a:schemeClr val="dk1"/>
              </a:buClr>
              <a:buSzPts val="1000"/>
              <a:buFont typeface="Inter"/>
              <a:buNone/>
              <a:defRPr sz="1000">
                <a:solidFill>
                  <a:schemeClr val="dk1"/>
                </a:solidFill>
              </a:defRPr>
            </a:lvl9pPr>
          </a:lstStyle>
          <a:p/>
        </p:txBody>
      </p:sp>
      <p:sp>
        <p:nvSpPr>
          <p:cNvPr id="394" name="Google Shape;394;p19"/>
          <p:cNvSpPr txBox="1"/>
          <p:nvPr>
            <p:ph idx="18" type="subTitle"/>
          </p:nvPr>
        </p:nvSpPr>
        <p:spPr>
          <a:xfrm>
            <a:off x="5824413" y="1310775"/>
            <a:ext cx="2644500" cy="348900"/>
          </a:xfrm>
          <a:prstGeom prst="rect">
            <a:avLst/>
          </a:prstGeom>
        </p:spPr>
        <p:txBody>
          <a:bodyPr anchorCtr="0" anchor="ctr" bIns="0" lIns="0" spcFirstLastPara="1" rIns="0" wrap="square" tIns="0">
            <a:noAutofit/>
          </a:bodyPr>
          <a:lstStyle>
            <a:lvl1pPr lvl="0" algn="r">
              <a:spcBef>
                <a:spcPts val="0"/>
              </a:spcBef>
              <a:spcAft>
                <a:spcPts val="0"/>
              </a:spcAft>
              <a:buClr>
                <a:schemeClr val="dk1"/>
              </a:buClr>
              <a:buSzPts val="1000"/>
              <a:buFont typeface="Inter"/>
              <a:buNone/>
              <a:defRPr sz="1000">
                <a:solidFill>
                  <a:schemeClr val="dk1"/>
                </a:solidFill>
              </a:defRPr>
            </a:lvl1pPr>
            <a:lvl2pPr lvl="1" algn="r">
              <a:spcBef>
                <a:spcPts val="0"/>
              </a:spcBef>
              <a:spcAft>
                <a:spcPts val="0"/>
              </a:spcAft>
              <a:buClr>
                <a:schemeClr val="dk1"/>
              </a:buClr>
              <a:buSzPts val="1000"/>
              <a:buFont typeface="Inter"/>
              <a:buNone/>
              <a:defRPr sz="1000">
                <a:solidFill>
                  <a:schemeClr val="dk1"/>
                </a:solidFill>
              </a:defRPr>
            </a:lvl2pPr>
            <a:lvl3pPr lvl="2" algn="r">
              <a:spcBef>
                <a:spcPts val="0"/>
              </a:spcBef>
              <a:spcAft>
                <a:spcPts val="0"/>
              </a:spcAft>
              <a:buClr>
                <a:schemeClr val="dk1"/>
              </a:buClr>
              <a:buSzPts val="1000"/>
              <a:buFont typeface="Inter"/>
              <a:buNone/>
              <a:defRPr sz="1000">
                <a:solidFill>
                  <a:schemeClr val="dk1"/>
                </a:solidFill>
              </a:defRPr>
            </a:lvl3pPr>
            <a:lvl4pPr lvl="3" algn="r">
              <a:spcBef>
                <a:spcPts val="0"/>
              </a:spcBef>
              <a:spcAft>
                <a:spcPts val="0"/>
              </a:spcAft>
              <a:buClr>
                <a:schemeClr val="dk1"/>
              </a:buClr>
              <a:buSzPts val="1000"/>
              <a:buFont typeface="Inter"/>
              <a:buNone/>
              <a:defRPr sz="1000">
                <a:solidFill>
                  <a:schemeClr val="dk1"/>
                </a:solidFill>
              </a:defRPr>
            </a:lvl4pPr>
            <a:lvl5pPr lvl="4" algn="r">
              <a:spcBef>
                <a:spcPts val="0"/>
              </a:spcBef>
              <a:spcAft>
                <a:spcPts val="0"/>
              </a:spcAft>
              <a:buClr>
                <a:schemeClr val="dk1"/>
              </a:buClr>
              <a:buSzPts val="1000"/>
              <a:buFont typeface="Inter"/>
              <a:buNone/>
              <a:defRPr sz="1000">
                <a:solidFill>
                  <a:schemeClr val="dk1"/>
                </a:solidFill>
              </a:defRPr>
            </a:lvl5pPr>
            <a:lvl6pPr lvl="5" algn="r">
              <a:spcBef>
                <a:spcPts val="0"/>
              </a:spcBef>
              <a:spcAft>
                <a:spcPts val="0"/>
              </a:spcAft>
              <a:buClr>
                <a:schemeClr val="dk1"/>
              </a:buClr>
              <a:buSzPts val="1000"/>
              <a:buFont typeface="Inter"/>
              <a:buNone/>
              <a:defRPr sz="1000">
                <a:solidFill>
                  <a:schemeClr val="dk1"/>
                </a:solidFill>
              </a:defRPr>
            </a:lvl6pPr>
            <a:lvl7pPr lvl="6" algn="r">
              <a:spcBef>
                <a:spcPts val="0"/>
              </a:spcBef>
              <a:spcAft>
                <a:spcPts val="0"/>
              </a:spcAft>
              <a:buClr>
                <a:schemeClr val="dk1"/>
              </a:buClr>
              <a:buSzPts val="1000"/>
              <a:buFont typeface="Inter"/>
              <a:buNone/>
              <a:defRPr sz="1000">
                <a:solidFill>
                  <a:schemeClr val="dk1"/>
                </a:solidFill>
              </a:defRPr>
            </a:lvl7pPr>
            <a:lvl8pPr lvl="7" algn="r">
              <a:spcBef>
                <a:spcPts val="0"/>
              </a:spcBef>
              <a:spcAft>
                <a:spcPts val="0"/>
              </a:spcAft>
              <a:buClr>
                <a:schemeClr val="dk1"/>
              </a:buClr>
              <a:buSzPts val="1000"/>
              <a:buFont typeface="Inter"/>
              <a:buNone/>
              <a:defRPr sz="1000">
                <a:solidFill>
                  <a:schemeClr val="dk1"/>
                </a:solidFill>
              </a:defRPr>
            </a:lvl8pPr>
            <a:lvl9pPr lvl="8" algn="r">
              <a:spcBef>
                <a:spcPts val="0"/>
              </a:spcBef>
              <a:spcAft>
                <a:spcPts val="0"/>
              </a:spcAft>
              <a:buClr>
                <a:schemeClr val="dk1"/>
              </a:buClr>
              <a:buSzPts val="1000"/>
              <a:buFont typeface="Inter"/>
              <a:buNone/>
              <a:defRPr sz="1000">
                <a:solidFill>
                  <a:schemeClr val="dk1"/>
                </a:solidFill>
              </a:defRPr>
            </a:lvl9pPr>
          </a:lstStyle>
          <a:p/>
        </p:txBody>
      </p:sp>
      <p:sp>
        <p:nvSpPr>
          <p:cNvPr id="395" name="Google Shape;395;p19"/>
          <p:cNvSpPr txBox="1"/>
          <p:nvPr>
            <p:ph idx="19" type="subTitle"/>
          </p:nvPr>
        </p:nvSpPr>
        <p:spPr>
          <a:xfrm>
            <a:off x="5824413" y="2225213"/>
            <a:ext cx="2644500" cy="348900"/>
          </a:xfrm>
          <a:prstGeom prst="rect">
            <a:avLst/>
          </a:prstGeom>
        </p:spPr>
        <p:txBody>
          <a:bodyPr anchorCtr="0" anchor="ctr" bIns="0" lIns="0" spcFirstLastPara="1" rIns="0" wrap="square" tIns="0">
            <a:noAutofit/>
          </a:bodyPr>
          <a:lstStyle>
            <a:lvl1pPr lvl="0" algn="r">
              <a:spcBef>
                <a:spcPts val="0"/>
              </a:spcBef>
              <a:spcAft>
                <a:spcPts val="0"/>
              </a:spcAft>
              <a:buClr>
                <a:schemeClr val="dk1"/>
              </a:buClr>
              <a:buSzPts val="1000"/>
              <a:buFont typeface="Inter"/>
              <a:buNone/>
              <a:defRPr sz="1000">
                <a:solidFill>
                  <a:schemeClr val="dk1"/>
                </a:solidFill>
              </a:defRPr>
            </a:lvl1pPr>
            <a:lvl2pPr lvl="1" algn="r">
              <a:spcBef>
                <a:spcPts val="0"/>
              </a:spcBef>
              <a:spcAft>
                <a:spcPts val="0"/>
              </a:spcAft>
              <a:buClr>
                <a:schemeClr val="dk1"/>
              </a:buClr>
              <a:buSzPts val="1000"/>
              <a:buFont typeface="Inter"/>
              <a:buNone/>
              <a:defRPr sz="1000">
                <a:solidFill>
                  <a:schemeClr val="dk1"/>
                </a:solidFill>
              </a:defRPr>
            </a:lvl2pPr>
            <a:lvl3pPr lvl="2" algn="r">
              <a:spcBef>
                <a:spcPts val="0"/>
              </a:spcBef>
              <a:spcAft>
                <a:spcPts val="0"/>
              </a:spcAft>
              <a:buClr>
                <a:schemeClr val="dk1"/>
              </a:buClr>
              <a:buSzPts val="1000"/>
              <a:buFont typeface="Inter"/>
              <a:buNone/>
              <a:defRPr sz="1000">
                <a:solidFill>
                  <a:schemeClr val="dk1"/>
                </a:solidFill>
              </a:defRPr>
            </a:lvl3pPr>
            <a:lvl4pPr lvl="3" algn="r">
              <a:spcBef>
                <a:spcPts val="0"/>
              </a:spcBef>
              <a:spcAft>
                <a:spcPts val="0"/>
              </a:spcAft>
              <a:buClr>
                <a:schemeClr val="dk1"/>
              </a:buClr>
              <a:buSzPts val="1000"/>
              <a:buFont typeface="Inter"/>
              <a:buNone/>
              <a:defRPr sz="1000">
                <a:solidFill>
                  <a:schemeClr val="dk1"/>
                </a:solidFill>
              </a:defRPr>
            </a:lvl4pPr>
            <a:lvl5pPr lvl="4" algn="r">
              <a:spcBef>
                <a:spcPts val="0"/>
              </a:spcBef>
              <a:spcAft>
                <a:spcPts val="0"/>
              </a:spcAft>
              <a:buClr>
                <a:schemeClr val="dk1"/>
              </a:buClr>
              <a:buSzPts val="1000"/>
              <a:buFont typeface="Inter"/>
              <a:buNone/>
              <a:defRPr sz="1000">
                <a:solidFill>
                  <a:schemeClr val="dk1"/>
                </a:solidFill>
              </a:defRPr>
            </a:lvl5pPr>
            <a:lvl6pPr lvl="5" algn="r">
              <a:spcBef>
                <a:spcPts val="0"/>
              </a:spcBef>
              <a:spcAft>
                <a:spcPts val="0"/>
              </a:spcAft>
              <a:buClr>
                <a:schemeClr val="dk1"/>
              </a:buClr>
              <a:buSzPts val="1000"/>
              <a:buFont typeface="Inter"/>
              <a:buNone/>
              <a:defRPr sz="1000">
                <a:solidFill>
                  <a:schemeClr val="dk1"/>
                </a:solidFill>
              </a:defRPr>
            </a:lvl6pPr>
            <a:lvl7pPr lvl="6" algn="r">
              <a:spcBef>
                <a:spcPts val="0"/>
              </a:spcBef>
              <a:spcAft>
                <a:spcPts val="0"/>
              </a:spcAft>
              <a:buClr>
                <a:schemeClr val="dk1"/>
              </a:buClr>
              <a:buSzPts val="1000"/>
              <a:buFont typeface="Inter"/>
              <a:buNone/>
              <a:defRPr sz="1000">
                <a:solidFill>
                  <a:schemeClr val="dk1"/>
                </a:solidFill>
              </a:defRPr>
            </a:lvl7pPr>
            <a:lvl8pPr lvl="7" algn="r">
              <a:spcBef>
                <a:spcPts val="0"/>
              </a:spcBef>
              <a:spcAft>
                <a:spcPts val="0"/>
              </a:spcAft>
              <a:buClr>
                <a:schemeClr val="dk1"/>
              </a:buClr>
              <a:buSzPts val="1000"/>
              <a:buFont typeface="Inter"/>
              <a:buNone/>
              <a:defRPr sz="1000">
                <a:solidFill>
                  <a:schemeClr val="dk1"/>
                </a:solidFill>
              </a:defRPr>
            </a:lvl8pPr>
            <a:lvl9pPr lvl="8" algn="r">
              <a:spcBef>
                <a:spcPts val="0"/>
              </a:spcBef>
              <a:spcAft>
                <a:spcPts val="0"/>
              </a:spcAft>
              <a:buClr>
                <a:schemeClr val="dk1"/>
              </a:buClr>
              <a:buSzPts val="1000"/>
              <a:buFont typeface="Inter"/>
              <a:buNone/>
              <a:defRPr sz="1000">
                <a:solidFill>
                  <a:schemeClr val="dk1"/>
                </a:solidFill>
              </a:defRPr>
            </a:lvl9pPr>
          </a:lstStyle>
          <a:p/>
        </p:txBody>
      </p:sp>
      <p:sp>
        <p:nvSpPr>
          <p:cNvPr id="396" name="Google Shape;396;p19"/>
          <p:cNvSpPr txBox="1"/>
          <p:nvPr>
            <p:ph idx="20" type="subTitle"/>
          </p:nvPr>
        </p:nvSpPr>
        <p:spPr>
          <a:xfrm>
            <a:off x="5824413" y="2574113"/>
            <a:ext cx="2644500" cy="348900"/>
          </a:xfrm>
          <a:prstGeom prst="rect">
            <a:avLst/>
          </a:prstGeom>
        </p:spPr>
        <p:txBody>
          <a:bodyPr anchorCtr="0" anchor="ctr" bIns="0" lIns="0" spcFirstLastPara="1" rIns="0" wrap="square" tIns="0">
            <a:noAutofit/>
          </a:bodyPr>
          <a:lstStyle>
            <a:lvl1pPr lvl="0" algn="r">
              <a:spcBef>
                <a:spcPts val="0"/>
              </a:spcBef>
              <a:spcAft>
                <a:spcPts val="0"/>
              </a:spcAft>
              <a:buClr>
                <a:schemeClr val="dk1"/>
              </a:buClr>
              <a:buSzPts val="1000"/>
              <a:buFont typeface="Inter"/>
              <a:buNone/>
              <a:defRPr sz="1000">
                <a:solidFill>
                  <a:schemeClr val="dk1"/>
                </a:solidFill>
              </a:defRPr>
            </a:lvl1pPr>
            <a:lvl2pPr lvl="1" algn="r">
              <a:spcBef>
                <a:spcPts val="0"/>
              </a:spcBef>
              <a:spcAft>
                <a:spcPts val="0"/>
              </a:spcAft>
              <a:buClr>
                <a:schemeClr val="dk1"/>
              </a:buClr>
              <a:buSzPts val="1000"/>
              <a:buFont typeface="Inter"/>
              <a:buNone/>
              <a:defRPr sz="1000">
                <a:solidFill>
                  <a:schemeClr val="dk1"/>
                </a:solidFill>
              </a:defRPr>
            </a:lvl2pPr>
            <a:lvl3pPr lvl="2" algn="r">
              <a:spcBef>
                <a:spcPts val="0"/>
              </a:spcBef>
              <a:spcAft>
                <a:spcPts val="0"/>
              </a:spcAft>
              <a:buClr>
                <a:schemeClr val="dk1"/>
              </a:buClr>
              <a:buSzPts val="1000"/>
              <a:buFont typeface="Inter"/>
              <a:buNone/>
              <a:defRPr sz="1000">
                <a:solidFill>
                  <a:schemeClr val="dk1"/>
                </a:solidFill>
              </a:defRPr>
            </a:lvl3pPr>
            <a:lvl4pPr lvl="3" algn="r">
              <a:spcBef>
                <a:spcPts val="0"/>
              </a:spcBef>
              <a:spcAft>
                <a:spcPts val="0"/>
              </a:spcAft>
              <a:buClr>
                <a:schemeClr val="dk1"/>
              </a:buClr>
              <a:buSzPts val="1000"/>
              <a:buFont typeface="Inter"/>
              <a:buNone/>
              <a:defRPr sz="1000">
                <a:solidFill>
                  <a:schemeClr val="dk1"/>
                </a:solidFill>
              </a:defRPr>
            </a:lvl4pPr>
            <a:lvl5pPr lvl="4" algn="r">
              <a:spcBef>
                <a:spcPts val="0"/>
              </a:spcBef>
              <a:spcAft>
                <a:spcPts val="0"/>
              </a:spcAft>
              <a:buClr>
                <a:schemeClr val="dk1"/>
              </a:buClr>
              <a:buSzPts val="1000"/>
              <a:buFont typeface="Inter"/>
              <a:buNone/>
              <a:defRPr sz="1000">
                <a:solidFill>
                  <a:schemeClr val="dk1"/>
                </a:solidFill>
              </a:defRPr>
            </a:lvl5pPr>
            <a:lvl6pPr lvl="5" algn="r">
              <a:spcBef>
                <a:spcPts val="0"/>
              </a:spcBef>
              <a:spcAft>
                <a:spcPts val="0"/>
              </a:spcAft>
              <a:buClr>
                <a:schemeClr val="dk1"/>
              </a:buClr>
              <a:buSzPts val="1000"/>
              <a:buFont typeface="Inter"/>
              <a:buNone/>
              <a:defRPr sz="1000">
                <a:solidFill>
                  <a:schemeClr val="dk1"/>
                </a:solidFill>
              </a:defRPr>
            </a:lvl6pPr>
            <a:lvl7pPr lvl="6" algn="r">
              <a:spcBef>
                <a:spcPts val="0"/>
              </a:spcBef>
              <a:spcAft>
                <a:spcPts val="0"/>
              </a:spcAft>
              <a:buClr>
                <a:schemeClr val="dk1"/>
              </a:buClr>
              <a:buSzPts val="1000"/>
              <a:buFont typeface="Inter"/>
              <a:buNone/>
              <a:defRPr sz="1000">
                <a:solidFill>
                  <a:schemeClr val="dk1"/>
                </a:solidFill>
              </a:defRPr>
            </a:lvl7pPr>
            <a:lvl8pPr lvl="7" algn="r">
              <a:spcBef>
                <a:spcPts val="0"/>
              </a:spcBef>
              <a:spcAft>
                <a:spcPts val="0"/>
              </a:spcAft>
              <a:buClr>
                <a:schemeClr val="dk1"/>
              </a:buClr>
              <a:buSzPts val="1000"/>
              <a:buFont typeface="Inter"/>
              <a:buNone/>
              <a:defRPr sz="1000">
                <a:solidFill>
                  <a:schemeClr val="dk1"/>
                </a:solidFill>
              </a:defRPr>
            </a:lvl8pPr>
            <a:lvl9pPr lvl="8" algn="r">
              <a:spcBef>
                <a:spcPts val="0"/>
              </a:spcBef>
              <a:spcAft>
                <a:spcPts val="0"/>
              </a:spcAft>
              <a:buClr>
                <a:schemeClr val="dk1"/>
              </a:buClr>
              <a:buSzPts val="1000"/>
              <a:buFont typeface="Inter"/>
              <a:buNone/>
              <a:defRPr sz="1000">
                <a:solidFill>
                  <a:schemeClr val="dk1"/>
                </a:solidFill>
              </a:defRPr>
            </a:lvl9pPr>
          </a:lstStyle>
          <a:p/>
        </p:txBody>
      </p:sp>
      <p:sp>
        <p:nvSpPr>
          <p:cNvPr id="397" name="Google Shape;397;p19"/>
          <p:cNvSpPr txBox="1"/>
          <p:nvPr>
            <p:ph idx="21" type="subTitle"/>
          </p:nvPr>
        </p:nvSpPr>
        <p:spPr>
          <a:xfrm>
            <a:off x="5824413" y="2922938"/>
            <a:ext cx="2644500" cy="348900"/>
          </a:xfrm>
          <a:prstGeom prst="rect">
            <a:avLst/>
          </a:prstGeom>
        </p:spPr>
        <p:txBody>
          <a:bodyPr anchorCtr="0" anchor="ctr" bIns="0" lIns="0" spcFirstLastPara="1" rIns="0" wrap="square" tIns="0">
            <a:noAutofit/>
          </a:bodyPr>
          <a:lstStyle>
            <a:lvl1pPr lvl="0" algn="r">
              <a:spcBef>
                <a:spcPts val="0"/>
              </a:spcBef>
              <a:spcAft>
                <a:spcPts val="0"/>
              </a:spcAft>
              <a:buClr>
                <a:schemeClr val="dk1"/>
              </a:buClr>
              <a:buSzPts val="1000"/>
              <a:buFont typeface="Inter"/>
              <a:buNone/>
              <a:defRPr sz="1000">
                <a:solidFill>
                  <a:schemeClr val="dk1"/>
                </a:solidFill>
              </a:defRPr>
            </a:lvl1pPr>
            <a:lvl2pPr lvl="1" algn="r">
              <a:spcBef>
                <a:spcPts val="0"/>
              </a:spcBef>
              <a:spcAft>
                <a:spcPts val="0"/>
              </a:spcAft>
              <a:buClr>
                <a:schemeClr val="dk1"/>
              </a:buClr>
              <a:buSzPts val="1000"/>
              <a:buFont typeface="Inter"/>
              <a:buNone/>
              <a:defRPr sz="1000">
                <a:solidFill>
                  <a:schemeClr val="dk1"/>
                </a:solidFill>
              </a:defRPr>
            </a:lvl2pPr>
            <a:lvl3pPr lvl="2" algn="r">
              <a:spcBef>
                <a:spcPts val="0"/>
              </a:spcBef>
              <a:spcAft>
                <a:spcPts val="0"/>
              </a:spcAft>
              <a:buClr>
                <a:schemeClr val="dk1"/>
              </a:buClr>
              <a:buSzPts val="1000"/>
              <a:buFont typeface="Inter"/>
              <a:buNone/>
              <a:defRPr sz="1000">
                <a:solidFill>
                  <a:schemeClr val="dk1"/>
                </a:solidFill>
              </a:defRPr>
            </a:lvl3pPr>
            <a:lvl4pPr lvl="3" algn="r">
              <a:spcBef>
                <a:spcPts val="0"/>
              </a:spcBef>
              <a:spcAft>
                <a:spcPts val="0"/>
              </a:spcAft>
              <a:buClr>
                <a:schemeClr val="dk1"/>
              </a:buClr>
              <a:buSzPts val="1000"/>
              <a:buFont typeface="Inter"/>
              <a:buNone/>
              <a:defRPr sz="1000">
                <a:solidFill>
                  <a:schemeClr val="dk1"/>
                </a:solidFill>
              </a:defRPr>
            </a:lvl4pPr>
            <a:lvl5pPr lvl="4" algn="r">
              <a:spcBef>
                <a:spcPts val="0"/>
              </a:spcBef>
              <a:spcAft>
                <a:spcPts val="0"/>
              </a:spcAft>
              <a:buClr>
                <a:schemeClr val="dk1"/>
              </a:buClr>
              <a:buSzPts val="1000"/>
              <a:buFont typeface="Inter"/>
              <a:buNone/>
              <a:defRPr sz="1000">
                <a:solidFill>
                  <a:schemeClr val="dk1"/>
                </a:solidFill>
              </a:defRPr>
            </a:lvl5pPr>
            <a:lvl6pPr lvl="5" algn="r">
              <a:spcBef>
                <a:spcPts val="0"/>
              </a:spcBef>
              <a:spcAft>
                <a:spcPts val="0"/>
              </a:spcAft>
              <a:buClr>
                <a:schemeClr val="dk1"/>
              </a:buClr>
              <a:buSzPts val="1000"/>
              <a:buFont typeface="Inter"/>
              <a:buNone/>
              <a:defRPr sz="1000">
                <a:solidFill>
                  <a:schemeClr val="dk1"/>
                </a:solidFill>
              </a:defRPr>
            </a:lvl6pPr>
            <a:lvl7pPr lvl="6" algn="r">
              <a:spcBef>
                <a:spcPts val="0"/>
              </a:spcBef>
              <a:spcAft>
                <a:spcPts val="0"/>
              </a:spcAft>
              <a:buClr>
                <a:schemeClr val="dk1"/>
              </a:buClr>
              <a:buSzPts val="1000"/>
              <a:buFont typeface="Inter"/>
              <a:buNone/>
              <a:defRPr sz="1000">
                <a:solidFill>
                  <a:schemeClr val="dk1"/>
                </a:solidFill>
              </a:defRPr>
            </a:lvl7pPr>
            <a:lvl8pPr lvl="7" algn="r">
              <a:spcBef>
                <a:spcPts val="0"/>
              </a:spcBef>
              <a:spcAft>
                <a:spcPts val="0"/>
              </a:spcAft>
              <a:buClr>
                <a:schemeClr val="dk1"/>
              </a:buClr>
              <a:buSzPts val="1000"/>
              <a:buFont typeface="Inter"/>
              <a:buNone/>
              <a:defRPr sz="1000">
                <a:solidFill>
                  <a:schemeClr val="dk1"/>
                </a:solidFill>
              </a:defRPr>
            </a:lvl8pPr>
            <a:lvl9pPr lvl="8" algn="r">
              <a:spcBef>
                <a:spcPts val="0"/>
              </a:spcBef>
              <a:spcAft>
                <a:spcPts val="0"/>
              </a:spcAft>
              <a:buClr>
                <a:schemeClr val="dk1"/>
              </a:buClr>
              <a:buSzPts val="1000"/>
              <a:buFont typeface="Inter"/>
              <a:buNone/>
              <a:defRPr sz="1000">
                <a:solidFill>
                  <a:schemeClr val="dk1"/>
                </a:solidFill>
              </a:defRPr>
            </a:lvl9pPr>
          </a:lstStyle>
          <a:p/>
        </p:txBody>
      </p:sp>
      <p:sp>
        <p:nvSpPr>
          <p:cNvPr id="398" name="Google Shape;398;p19"/>
          <p:cNvSpPr txBox="1"/>
          <p:nvPr>
            <p:ph idx="22" type="subTitle"/>
          </p:nvPr>
        </p:nvSpPr>
        <p:spPr>
          <a:xfrm>
            <a:off x="5824413" y="3818625"/>
            <a:ext cx="2644500" cy="348900"/>
          </a:xfrm>
          <a:prstGeom prst="rect">
            <a:avLst/>
          </a:prstGeom>
        </p:spPr>
        <p:txBody>
          <a:bodyPr anchorCtr="0" anchor="ctr" bIns="0" lIns="0" spcFirstLastPara="1" rIns="0" wrap="square" tIns="0">
            <a:noAutofit/>
          </a:bodyPr>
          <a:lstStyle>
            <a:lvl1pPr lvl="0" algn="r">
              <a:spcBef>
                <a:spcPts val="0"/>
              </a:spcBef>
              <a:spcAft>
                <a:spcPts val="0"/>
              </a:spcAft>
              <a:buClr>
                <a:schemeClr val="dk1"/>
              </a:buClr>
              <a:buSzPts val="1000"/>
              <a:buFont typeface="Inter"/>
              <a:buNone/>
              <a:defRPr sz="1000">
                <a:solidFill>
                  <a:schemeClr val="dk1"/>
                </a:solidFill>
              </a:defRPr>
            </a:lvl1pPr>
            <a:lvl2pPr lvl="1" algn="r">
              <a:spcBef>
                <a:spcPts val="0"/>
              </a:spcBef>
              <a:spcAft>
                <a:spcPts val="0"/>
              </a:spcAft>
              <a:buClr>
                <a:schemeClr val="dk1"/>
              </a:buClr>
              <a:buSzPts val="1000"/>
              <a:buFont typeface="Inter"/>
              <a:buNone/>
              <a:defRPr sz="1000">
                <a:solidFill>
                  <a:schemeClr val="dk1"/>
                </a:solidFill>
              </a:defRPr>
            </a:lvl2pPr>
            <a:lvl3pPr lvl="2" algn="r">
              <a:spcBef>
                <a:spcPts val="0"/>
              </a:spcBef>
              <a:spcAft>
                <a:spcPts val="0"/>
              </a:spcAft>
              <a:buClr>
                <a:schemeClr val="dk1"/>
              </a:buClr>
              <a:buSzPts val="1000"/>
              <a:buFont typeface="Inter"/>
              <a:buNone/>
              <a:defRPr sz="1000">
                <a:solidFill>
                  <a:schemeClr val="dk1"/>
                </a:solidFill>
              </a:defRPr>
            </a:lvl3pPr>
            <a:lvl4pPr lvl="3" algn="r">
              <a:spcBef>
                <a:spcPts val="0"/>
              </a:spcBef>
              <a:spcAft>
                <a:spcPts val="0"/>
              </a:spcAft>
              <a:buClr>
                <a:schemeClr val="dk1"/>
              </a:buClr>
              <a:buSzPts val="1000"/>
              <a:buFont typeface="Inter"/>
              <a:buNone/>
              <a:defRPr sz="1000">
                <a:solidFill>
                  <a:schemeClr val="dk1"/>
                </a:solidFill>
              </a:defRPr>
            </a:lvl4pPr>
            <a:lvl5pPr lvl="4" algn="r">
              <a:spcBef>
                <a:spcPts val="0"/>
              </a:spcBef>
              <a:spcAft>
                <a:spcPts val="0"/>
              </a:spcAft>
              <a:buClr>
                <a:schemeClr val="dk1"/>
              </a:buClr>
              <a:buSzPts val="1000"/>
              <a:buFont typeface="Inter"/>
              <a:buNone/>
              <a:defRPr sz="1000">
                <a:solidFill>
                  <a:schemeClr val="dk1"/>
                </a:solidFill>
              </a:defRPr>
            </a:lvl5pPr>
            <a:lvl6pPr lvl="5" algn="r">
              <a:spcBef>
                <a:spcPts val="0"/>
              </a:spcBef>
              <a:spcAft>
                <a:spcPts val="0"/>
              </a:spcAft>
              <a:buClr>
                <a:schemeClr val="dk1"/>
              </a:buClr>
              <a:buSzPts val="1000"/>
              <a:buFont typeface="Inter"/>
              <a:buNone/>
              <a:defRPr sz="1000">
                <a:solidFill>
                  <a:schemeClr val="dk1"/>
                </a:solidFill>
              </a:defRPr>
            </a:lvl6pPr>
            <a:lvl7pPr lvl="6" algn="r">
              <a:spcBef>
                <a:spcPts val="0"/>
              </a:spcBef>
              <a:spcAft>
                <a:spcPts val="0"/>
              </a:spcAft>
              <a:buClr>
                <a:schemeClr val="dk1"/>
              </a:buClr>
              <a:buSzPts val="1000"/>
              <a:buFont typeface="Inter"/>
              <a:buNone/>
              <a:defRPr sz="1000">
                <a:solidFill>
                  <a:schemeClr val="dk1"/>
                </a:solidFill>
              </a:defRPr>
            </a:lvl7pPr>
            <a:lvl8pPr lvl="7" algn="r">
              <a:spcBef>
                <a:spcPts val="0"/>
              </a:spcBef>
              <a:spcAft>
                <a:spcPts val="0"/>
              </a:spcAft>
              <a:buClr>
                <a:schemeClr val="dk1"/>
              </a:buClr>
              <a:buSzPts val="1000"/>
              <a:buFont typeface="Inter"/>
              <a:buNone/>
              <a:defRPr sz="1000">
                <a:solidFill>
                  <a:schemeClr val="dk1"/>
                </a:solidFill>
              </a:defRPr>
            </a:lvl8pPr>
            <a:lvl9pPr lvl="8" algn="r">
              <a:spcBef>
                <a:spcPts val="0"/>
              </a:spcBef>
              <a:spcAft>
                <a:spcPts val="0"/>
              </a:spcAft>
              <a:buClr>
                <a:schemeClr val="dk1"/>
              </a:buClr>
              <a:buSzPts val="1000"/>
              <a:buFont typeface="Inter"/>
              <a:buNone/>
              <a:defRPr sz="1000">
                <a:solidFill>
                  <a:schemeClr val="dk1"/>
                </a:solidFill>
              </a:defRPr>
            </a:lvl9pPr>
          </a:lstStyle>
          <a:p/>
        </p:txBody>
      </p:sp>
      <p:sp>
        <p:nvSpPr>
          <p:cNvPr id="399" name="Google Shape;399;p19"/>
          <p:cNvSpPr txBox="1"/>
          <p:nvPr>
            <p:ph idx="23" type="subTitle"/>
          </p:nvPr>
        </p:nvSpPr>
        <p:spPr>
          <a:xfrm>
            <a:off x="5824413" y="4167525"/>
            <a:ext cx="2644500" cy="348900"/>
          </a:xfrm>
          <a:prstGeom prst="rect">
            <a:avLst/>
          </a:prstGeom>
        </p:spPr>
        <p:txBody>
          <a:bodyPr anchorCtr="0" anchor="ctr" bIns="0" lIns="0" spcFirstLastPara="1" rIns="0" wrap="square" tIns="0">
            <a:noAutofit/>
          </a:bodyPr>
          <a:lstStyle>
            <a:lvl1pPr lvl="0" algn="r">
              <a:spcBef>
                <a:spcPts val="0"/>
              </a:spcBef>
              <a:spcAft>
                <a:spcPts val="0"/>
              </a:spcAft>
              <a:buClr>
                <a:schemeClr val="dk1"/>
              </a:buClr>
              <a:buSzPts val="1000"/>
              <a:buFont typeface="Inter"/>
              <a:buNone/>
              <a:defRPr sz="1000">
                <a:solidFill>
                  <a:schemeClr val="dk1"/>
                </a:solidFill>
              </a:defRPr>
            </a:lvl1pPr>
            <a:lvl2pPr lvl="1" algn="r">
              <a:spcBef>
                <a:spcPts val="0"/>
              </a:spcBef>
              <a:spcAft>
                <a:spcPts val="0"/>
              </a:spcAft>
              <a:buClr>
                <a:schemeClr val="dk1"/>
              </a:buClr>
              <a:buSzPts val="1000"/>
              <a:buFont typeface="Inter"/>
              <a:buNone/>
              <a:defRPr sz="1000">
                <a:solidFill>
                  <a:schemeClr val="dk1"/>
                </a:solidFill>
              </a:defRPr>
            </a:lvl2pPr>
            <a:lvl3pPr lvl="2" algn="r">
              <a:spcBef>
                <a:spcPts val="0"/>
              </a:spcBef>
              <a:spcAft>
                <a:spcPts val="0"/>
              </a:spcAft>
              <a:buClr>
                <a:schemeClr val="dk1"/>
              </a:buClr>
              <a:buSzPts val="1000"/>
              <a:buFont typeface="Inter"/>
              <a:buNone/>
              <a:defRPr sz="1000">
                <a:solidFill>
                  <a:schemeClr val="dk1"/>
                </a:solidFill>
              </a:defRPr>
            </a:lvl3pPr>
            <a:lvl4pPr lvl="3" algn="r">
              <a:spcBef>
                <a:spcPts val="0"/>
              </a:spcBef>
              <a:spcAft>
                <a:spcPts val="0"/>
              </a:spcAft>
              <a:buClr>
                <a:schemeClr val="dk1"/>
              </a:buClr>
              <a:buSzPts val="1000"/>
              <a:buFont typeface="Inter"/>
              <a:buNone/>
              <a:defRPr sz="1000">
                <a:solidFill>
                  <a:schemeClr val="dk1"/>
                </a:solidFill>
              </a:defRPr>
            </a:lvl4pPr>
            <a:lvl5pPr lvl="4" algn="r">
              <a:spcBef>
                <a:spcPts val="0"/>
              </a:spcBef>
              <a:spcAft>
                <a:spcPts val="0"/>
              </a:spcAft>
              <a:buClr>
                <a:schemeClr val="dk1"/>
              </a:buClr>
              <a:buSzPts val="1000"/>
              <a:buFont typeface="Inter"/>
              <a:buNone/>
              <a:defRPr sz="1000">
                <a:solidFill>
                  <a:schemeClr val="dk1"/>
                </a:solidFill>
              </a:defRPr>
            </a:lvl5pPr>
            <a:lvl6pPr lvl="5" algn="r">
              <a:spcBef>
                <a:spcPts val="0"/>
              </a:spcBef>
              <a:spcAft>
                <a:spcPts val="0"/>
              </a:spcAft>
              <a:buClr>
                <a:schemeClr val="dk1"/>
              </a:buClr>
              <a:buSzPts val="1000"/>
              <a:buFont typeface="Inter"/>
              <a:buNone/>
              <a:defRPr sz="1000">
                <a:solidFill>
                  <a:schemeClr val="dk1"/>
                </a:solidFill>
              </a:defRPr>
            </a:lvl6pPr>
            <a:lvl7pPr lvl="6" algn="r">
              <a:spcBef>
                <a:spcPts val="0"/>
              </a:spcBef>
              <a:spcAft>
                <a:spcPts val="0"/>
              </a:spcAft>
              <a:buClr>
                <a:schemeClr val="dk1"/>
              </a:buClr>
              <a:buSzPts val="1000"/>
              <a:buFont typeface="Inter"/>
              <a:buNone/>
              <a:defRPr sz="1000">
                <a:solidFill>
                  <a:schemeClr val="dk1"/>
                </a:solidFill>
              </a:defRPr>
            </a:lvl7pPr>
            <a:lvl8pPr lvl="7" algn="r">
              <a:spcBef>
                <a:spcPts val="0"/>
              </a:spcBef>
              <a:spcAft>
                <a:spcPts val="0"/>
              </a:spcAft>
              <a:buClr>
                <a:schemeClr val="dk1"/>
              </a:buClr>
              <a:buSzPts val="1000"/>
              <a:buFont typeface="Inter"/>
              <a:buNone/>
              <a:defRPr sz="1000">
                <a:solidFill>
                  <a:schemeClr val="dk1"/>
                </a:solidFill>
              </a:defRPr>
            </a:lvl8pPr>
            <a:lvl9pPr lvl="8" algn="r">
              <a:spcBef>
                <a:spcPts val="0"/>
              </a:spcBef>
              <a:spcAft>
                <a:spcPts val="0"/>
              </a:spcAft>
              <a:buClr>
                <a:schemeClr val="dk1"/>
              </a:buClr>
              <a:buSzPts val="1000"/>
              <a:buFont typeface="Inter"/>
              <a:buNone/>
              <a:defRPr sz="1000">
                <a:solidFill>
                  <a:schemeClr val="dk1"/>
                </a:solidFill>
              </a:defRPr>
            </a:lvl9pPr>
          </a:lstStyle>
          <a:p/>
        </p:txBody>
      </p:sp>
      <p:sp>
        <p:nvSpPr>
          <p:cNvPr id="400" name="Google Shape;400;p19"/>
          <p:cNvSpPr txBox="1"/>
          <p:nvPr>
            <p:ph idx="24" type="subTitle"/>
          </p:nvPr>
        </p:nvSpPr>
        <p:spPr>
          <a:xfrm>
            <a:off x="5824413" y="4516350"/>
            <a:ext cx="2644500" cy="348900"/>
          </a:xfrm>
          <a:prstGeom prst="rect">
            <a:avLst/>
          </a:prstGeom>
        </p:spPr>
        <p:txBody>
          <a:bodyPr anchorCtr="0" anchor="ctr" bIns="0" lIns="0" spcFirstLastPara="1" rIns="0" wrap="square" tIns="0">
            <a:noAutofit/>
          </a:bodyPr>
          <a:lstStyle>
            <a:lvl1pPr lvl="0" algn="r">
              <a:spcBef>
                <a:spcPts val="0"/>
              </a:spcBef>
              <a:spcAft>
                <a:spcPts val="0"/>
              </a:spcAft>
              <a:buClr>
                <a:schemeClr val="dk1"/>
              </a:buClr>
              <a:buSzPts val="1000"/>
              <a:buFont typeface="Inter"/>
              <a:buNone/>
              <a:defRPr sz="1000">
                <a:solidFill>
                  <a:schemeClr val="dk1"/>
                </a:solidFill>
              </a:defRPr>
            </a:lvl1pPr>
            <a:lvl2pPr lvl="1" algn="r">
              <a:spcBef>
                <a:spcPts val="0"/>
              </a:spcBef>
              <a:spcAft>
                <a:spcPts val="0"/>
              </a:spcAft>
              <a:buClr>
                <a:schemeClr val="dk1"/>
              </a:buClr>
              <a:buSzPts val="1000"/>
              <a:buFont typeface="Inter"/>
              <a:buNone/>
              <a:defRPr sz="1000">
                <a:solidFill>
                  <a:schemeClr val="dk1"/>
                </a:solidFill>
              </a:defRPr>
            </a:lvl2pPr>
            <a:lvl3pPr lvl="2" algn="r">
              <a:spcBef>
                <a:spcPts val="0"/>
              </a:spcBef>
              <a:spcAft>
                <a:spcPts val="0"/>
              </a:spcAft>
              <a:buClr>
                <a:schemeClr val="dk1"/>
              </a:buClr>
              <a:buSzPts val="1000"/>
              <a:buFont typeface="Inter"/>
              <a:buNone/>
              <a:defRPr sz="1000">
                <a:solidFill>
                  <a:schemeClr val="dk1"/>
                </a:solidFill>
              </a:defRPr>
            </a:lvl3pPr>
            <a:lvl4pPr lvl="3" algn="r">
              <a:spcBef>
                <a:spcPts val="0"/>
              </a:spcBef>
              <a:spcAft>
                <a:spcPts val="0"/>
              </a:spcAft>
              <a:buClr>
                <a:schemeClr val="dk1"/>
              </a:buClr>
              <a:buSzPts val="1000"/>
              <a:buFont typeface="Inter"/>
              <a:buNone/>
              <a:defRPr sz="1000">
                <a:solidFill>
                  <a:schemeClr val="dk1"/>
                </a:solidFill>
              </a:defRPr>
            </a:lvl4pPr>
            <a:lvl5pPr lvl="4" algn="r">
              <a:spcBef>
                <a:spcPts val="0"/>
              </a:spcBef>
              <a:spcAft>
                <a:spcPts val="0"/>
              </a:spcAft>
              <a:buClr>
                <a:schemeClr val="dk1"/>
              </a:buClr>
              <a:buSzPts val="1000"/>
              <a:buFont typeface="Inter"/>
              <a:buNone/>
              <a:defRPr sz="1000">
                <a:solidFill>
                  <a:schemeClr val="dk1"/>
                </a:solidFill>
              </a:defRPr>
            </a:lvl5pPr>
            <a:lvl6pPr lvl="5" algn="r">
              <a:spcBef>
                <a:spcPts val="0"/>
              </a:spcBef>
              <a:spcAft>
                <a:spcPts val="0"/>
              </a:spcAft>
              <a:buClr>
                <a:schemeClr val="dk1"/>
              </a:buClr>
              <a:buSzPts val="1000"/>
              <a:buFont typeface="Inter"/>
              <a:buNone/>
              <a:defRPr sz="1000">
                <a:solidFill>
                  <a:schemeClr val="dk1"/>
                </a:solidFill>
              </a:defRPr>
            </a:lvl6pPr>
            <a:lvl7pPr lvl="6" algn="r">
              <a:spcBef>
                <a:spcPts val="0"/>
              </a:spcBef>
              <a:spcAft>
                <a:spcPts val="0"/>
              </a:spcAft>
              <a:buClr>
                <a:schemeClr val="dk1"/>
              </a:buClr>
              <a:buSzPts val="1000"/>
              <a:buFont typeface="Inter"/>
              <a:buNone/>
              <a:defRPr sz="1000">
                <a:solidFill>
                  <a:schemeClr val="dk1"/>
                </a:solidFill>
              </a:defRPr>
            </a:lvl7pPr>
            <a:lvl8pPr lvl="7" algn="r">
              <a:spcBef>
                <a:spcPts val="0"/>
              </a:spcBef>
              <a:spcAft>
                <a:spcPts val="0"/>
              </a:spcAft>
              <a:buClr>
                <a:schemeClr val="dk1"/>
              </a:buClr>
              <a:buSzPts val="1000"/>
              <a:buFont typeface="Inter"/>
              <a:buNone/>
              <a:defRPr sz="1000">
                <a:solidFill>
                  <a:schemeClr val="dk1"/>
                </a:solidFill>
              </a:defRPr>
            </a:lvl8pPr>
            <a:lvl9pPr lvl="8" algn="r">
              <a:spcBef>
                <a:spcPts val="0"/>
              </a:spcBef>
              <a:spcAft>
                <a:spcPts val="0"/>
              </a:spcAft>
              <a:buClr>
                <a:schemeClr val="dk1"/>
              </a:buClr>
              <a:buSzPts val="1000"/>
              <a:buFont typeface="Inter"/>
              <a:buNone/>
              <a:defRPr sz="1000">
                <a:solidFill>
                  <a:schemeClr val="dk1"/>
                </a:solidFill>
              </a:defRPr>
            </a:lvl9pPr>
          </a:lstStyle>
          <a:p/>
        </p:txBody>
      </p:sp>
      <p:sp>
        <p:nvSpPr>
          <p:cNvPr id="401" name="Google Shape;401;p19"/>
          <p:cNvSpPr txBox="1"/>
          <p:nvPr>
            <p:ph idx="25" type="title"/>
          </p:nvPr>
        </p:nvSpPr>
        <p:spPr>
          <a:xfrm>
            <a:off x="1045225" y="3545525"/>
            <a:ext cx="1958400" cy="519600"/>
          </a:xfrm>
          <a:prstGeom prst="rect">
            <a:avLst/>
          </a:prstGeom>
        </p:spPr>
        <p:txBody>
          <a:bodyPr anchorCtr="0" anchor="b" bIns="0" lIns="182875" spcFirstLastPara="1" rIns="182875" wrap="square" tIns="91425">
            <a:noAutofit/>
          </a:bodyPr>
          <a:lstStyle>
            <a:lvl1pPr lvl="0">
              <a:spcBef>
                <a:spcPts val="0"/>
              </a:spcBef>
              <a:spcAft>
                <a:spcPts val="0"/>
              </a:spcAft>
              <a:buClr>
                <a:schemeClr val="lt1"/>
              </a:buClr>
              <a:buSzPts val="2400"/>
              <a:buFont typeface="Gowun Batang"/>
              <a:buNone/>
              <a:defRPr sz="2400"/>
            </a:lvl1pPr>
            <a:lvl2pPr lvl="1">
              <a:spcBef>
                <a:spcPts val="0"/>
              </a:spcBef>
              <a:spcAft>
                <a:spcPts val="0"/>
              </a:spcAft>
              <a:buClr>
                <a:schemeClr val="lt1"/>
              </a:buClr>
              <a:buSzPts val="2400"/>
              <a:buFont typeface="Gowun Batang"/>
              <a:buNone/>
              <a:defRPr sz="2400"/>
            </a:lvl2pPr>
            <a:lvl3pPr lvl="2">
              <a:spcBef>
                <a:spcPts val="0"/>
              </a:spcBef>
              <a:spcAft>
                <a:spcPts val="0"/>
              </a:spcAft>
              <a:buClr>
                <a:schemeClr val="lt1"/>
              </a:buClr>
              <a:buSzPts val="2400"/>
              <a:buFont typeface="Gowun Batang"/>
              <a:buNone/>
              <a:defRPr sz="2400"/>
            </a:lvl3pPr>
            <a:lvl4pPr lvl="3">
              <a:spcBef>
                <a:spcPts val="0"/>
              </a:spcBef>
              <a:spcAft>
                <a:spcPts val="0"/>
              </a:spcAft>
              <a:buClr>
                <a:schemeClr val="lt1"/>
              </a:buClr>
              <a:buSzPts val="2400"/>
              <a:buFont typeface="Gowun Batang"/>
              <a:buNone/>
              <a:defRPr sz="2400"/>
            </a:lvl4pPr>
            <a:lvl5pPr lvl="4">
              <a:spcBef>
                <a:spcPts val="0"/>
              </a:spcBef>
              <a:spcAft>
                <a:spcPts val="0"/>
              </a:spcAft>
              <a:buClr>
                <a:schemeClr val="lt1"/>
              </a:buClr>
              <a:buSzPts val="2400"/>
              <a:buFont typeface="Gowun Batang"/>
              <a:buNone/>
              <a:defRPr sz="2400"/>
            </a:lvl5pPr>
            <a:lvl6pPr lvl="5">
              <a:spcBef>
                <a:spcPts val="0"/>
              </a:spcBef>
              <a:spcAft>
                <a:spcPts val="0"/>
              </a:spcAft>
              <a:buClr>
                <a:schemeClr val="lt1"/>
              </a:buClr>
              <a:buSzPts val="2400"/>
              <a:buFont typeface="Gowun Batang"/>
              <a:buNone/>
              <a:defRPr sz="2400"/>
            </a:lvl6pPr>
            <a:lvl7pPr lvl="6">
              <a:spcBef>
                <a:spcPts val="0"/>
              </a:spcBef>
              <a:spcAft>
                <a:spcPts val="0"/>
              </a:spcAft>
              <a:buClr>
                <a:schemeClr val="lt1"/>
              </a:buClr>
              <a:buSzPts val="2400"/>
              <a:buFont typeface="Gowun Batang"/>
              <a:buNone/>
              <a:defRPr sz="2400"/>
            </a:lvl7pPr>
            <a:lvl8pPr lvl="7">
              <a:spcBef>
                <a:spcPts val="0"/>
              </a:spcBef>
              <a:spcAft>
                <a:spcPts val="0"/>
              </a:spcAft>
              <a:buClr>
                <a:schemeClr val="lt1"/>
              </a:buClr>
              <a:buSzPts val="2400"/>
              <a:buFont typeface="Gowun Batang"/>
              <a:buNone/>
              <a:defRPr sz="2400"/>
            </a:lvl8pPr>
            <a:lvl9pPr lvl="8">
              <a:spcBef>
                <a:spcPts val="0"/>
              </a:spcBef>
              <a:spcAft>
                <a:spcPts val="0"/>
              </a:spcAft>
              <a:buClr>
                <a:schemeClr val="lt1"/>
              </a:buClr>
              <a:buSzPts val="2400"/>
              <a:buFont typeface="Gowun Batang"/>
              <a:buNone/>
              <a:defRPr sz="2400"/>
            </a:lvl9pPr>
          </a:lstStyle>
          <a:p/>
        </p:txBody>
      </p:sp>
      <p:sp>
        <p:nvSpPr>
          <p:cNvPr id="402" name="Google Shape;402;p19"/>
          <p:cNvSpPr txBox="1"/>
          <p:nvPr>
            <p:ph idx="26" type="body"/>
          </p:nvPr>
        </p:nvSpPr>
        <p:spPr>
          <a:xfrm>
            <a:off x="1043525" y="4174000"/>
            <a:ext cx="1958400" cy="959100"/>
          </a:xfrm>
          <a:prstGeom prst="rect">
            <a:avLst/>
          </a:prstGeom>
        </p:spPr>
        <p:txBody>
          <a:bodyPr anchorCtr="0" anchor="t" bIns="91425" lIns="182875" spcFirstLastPara="1" rIns="137150" wrap="square" tIns="0">
            <a:noAutofit/>
          </a:bodyPr>
          <a:lstStyle>
            <a:lvl1pPr indent="-292100" lvl="0" marL="457200">
              <a:spcBef>
                <a:spcPts val="0"/>
              </a:spcBef>
              <a:spcAft>
                <a:spcPts val="0"/>
              </a:spcAft>
              <a:buSzPts val="1000"/>
              <a:buFont typeface="Inter"/>
              <a:buChar char="●"/>
              <a:defRPr sz="1000"/>
            </a:lvl1pPr>
            <a:lvl2pPr indent="-292100" lvl="1" marL="914400">
              <a:spcBef>
                <a:spcPts val="0"/>
              </a:spcBef>
              <a:spcAft>
                <a:spcPts val="0"/>
              </a:spcAft>
              <a:buSzPts val="1000"/>
              <a:buFont typeface="Inter"/>
              <a:buChar char="○"/>
              <a:defRPr sz="1000"/>
            </a:lvl2pPr>
            <a:lvl3pPr indent="-292100" lvl="2" marL="1371600">
              <a:spcBef>
                <a:spcPts val="0"/>
              </a:spcBef>
              <a:spcAft>
                <a:spcPts val="0"/>
              </a:spcAft>
              <a:buSzPts val="1000"/>
              <a:buFont typeface="Inter"/>
              <a:buChar char="■"/>
              <a:defRPr sz="1000"/>
            </a:lvl3pPr>
            <a:lvl4pPr indent="-292100" lvl="3" marL="1828800">
              <a:spcBef>
                <a:spcPts val="0"/>
              </a:spcBef>
              <a:spcAft>
                <a:spcPts val="0"/>
              </a:spcAft>
              <a:buSzPts val="1000"/>
              <a:buFont typeface="Inter"/>
              <a:buChar char="●"/>
              <a:defRPr sz="1000"/>
            </a:lvl4pPr>
            <a:lvl5pPr indent="-292100" lvl="4" marL="2286000">
              <a:spcBef>
                <a:spcPts val="0"/>
              </a:spcBef>
              <a:spcAft>
                <a:spcPts val="0"/>
              </a:spcAft>
              <a:buSzPts val="1000"/>
              <a:buFont typeface="Inter"/>
              <a:buChar char="○"/>
              <a:defRPr sz="1000"/>
            </a:lvl5pPr>
            <a:lvl6pPr indent="-292100" lvl="5" marL="2743200">
              <a:spcBef>
                <a:spcPts val="0"/>
              </a:spcBef>
              <a:spcAft>
                <a:spcPts val="0"/>
              </a:spcAft>
              <a:buSzPts val="1000"/>
              <a:buFont typeface="Inter"/>
              <a:buChar char="■"/>
              <a:defRPr sz="1000"/>
            </a:lvl6pPr>
            <a:lvl7pPr indent="-292100" lvl="6" marL="3200400">
              <a:spcBef>
                <a:spcPts val="0"/>
              </a:spcBef>
              <a:spcAft>
                <a:spcPts val="0"/>
              </a:spcAft>
              <a:buSzPts val="1000"/>
              <a:buFont typeface="Inter"/>
              <a:buChar char="●"/>
              <a:defRPr sz="1000"/>
            </a:lvl7pPr>
            <a:lvl8pPr indent="-292100" lvl="7" marL="3657600">
              <a:spcBef>
                <a:spcPts val="0"/>
              </a:spcBef>
              <a:spcAft>
                <a:spcPts val="0"/>
              </a:spcAft>
              <a:buSzPts val="1000"/>
              <a:buFont typeface="Inter"/>
              <a:buChar char="○"/>
              <a:defRPr sz="1000"/>
            </a:lvl8pPr>
            <a:lvl9pPr indent="-292100" lvl="8" marL="4114800">
              <a:spcBef>
                <a:spcPts val="0"/>
              </a:spcBef>
              <a:spcAft>
                <a:spcPts val="0"/>
              </a:spcAft>
              <a:buSzPts val="1000"/>
              <a:buFont typeface="Inter"/>
              <a:buChar char="■"/>
              <a:defRPr sz="1000"/>
            </a:lvl9pPr>
          </a:lstStyle>
          <a:p/>
        </p:txBody>
      </p:sp>
      <p:sp>
        <p:nvSpPr>
          <p:cNvPr id="403" name="Google Shape;403;p19"/>
          <p:cNvSpPr txBox="1"/>
          <p:nvPr>
            <p:ph idx="27" type="title"/>
          </p:nvPr>
        </p:nvSpPr>
        <p:spPr>
          <a:xfrm>
            <a:off x="1045225" y="350525"/>
            <a:ext cx="1958400" cy="519600"/>
          </a:xfrm>
          <a:prstGeom prst="rect">
            <a:avLst/>
          </a:prstGeom>
        </p:spPr>
        <p:txBody>
          <a:bodyPr anchorCtr="0" anchor="b" bIns="0" lIns="182875" spcFirstLastPara="1" rIns="182875" wrap="square" tIns="91425">
            <a:noAutofit/>
          </a:bodyPr>
          <a:lstStyle>
            <a:lvl1pPr lvl="0">
              <a:spcBef>
                <a:spcPts val="0"/>
              </a:spcBef>
              <a:spcAft>
                <a:spcPts val="0"/>
              </a:spcAft>
              <a:buClr>
                <a:schemeClr val="lt1"/>
              </a:buClr>
              <a:buSzPts val="2400"/>
              <a:buFont typeface="Gowun Batang"/>
              <a:buNone/>
              <a:defRPr sz="2400"/>
            </a:lvl1pPr>
            <a:lvl2pPr lvl="1">
              <a:spcBef>
                <a:spcPts val="0"/>
              </a:spcBef>
              <a:spcAft>
                <a:spcPts val="0"/>
              </a:spcAft>
              <a:buClr>
                <a:schemeClr val="lt1"/>
              </a:buClr>
              <a:buSzPts val="2400"/>
              <a:buFont typeface="Gowun Batang"/>
              <a:buNone/>
              <a:defRPr sz="2400"/>
            </a:lvl2pPr>
            <a:lvl3pPr lvl="2">
              <a:spcBef>
                <a:spcPts val="0"/>
              </a:spcBef>
              <a:spcAft>
                <a:spcPts val="0"/>
              </a:spcAft>
              <a:buClr>
                <a:schemeClr val="lt1"/>
              </a:buClr>
              <a:buSzPts val="2400"/>
              <a:buFont typeface="Gowun Batang"/>
              <a:buNone/>
              <a:defRPr sz="2400"/>
            </a:lvl3pPr>
            <a:lvl4pPr lvl="3">
              <a:spcBef>
                <a:spcPts val="0"/>
              </a:spcBef>
              <a:spcAft>
                <a:spcPts val="0"/>
              </a:spcAft>
              <a:buClr>
                <a:schemeClr val="lt1"/>
              </a:buClr>
              <a:buSzPts val="2400"/>
              <a:buFont typeface="Gowun Batang"/>
              <a:buNone/>
              <a:defRPr sz="2400"/>
            </a:lvl4pPr>
            <a:lvl5pPr lvl="4">
              <a:spcBef>
                <a:spcPts val="0"/>
              </a:spcBef>
              <a:spcAft>
                <a:spcPts val="0"/>
              </a:spcAft>
              <a:buClr>
                <a:schemeClr val="lt1"/>
              </a:buClr>
              <a:buSzPts val="2400"/>
              <a:buFont typeface="Gowun Batang"/>
              <a:buNone/>
              <a:defRPr sz="2400"/>
            </a:lvl5pPr>
            <a:lvl6pPr lvl="5">
              <a:spcBef>
                <a:spcPts val="0"/>
              </a:spcBef>
              <a:spcAft>
                <a:spcPts val="0"/>
              </a:spcAft>
              <a:buClr>
                <a:schemeClr val="lt1"/>
              </a:buClr>
              <a:buSzPts val="2400"/>
              <a:buFont typeface="Gowun Batang"/>
              <a:buNone/>
              <a:defRPr sz="2400"/>
            </a:lvl6pPr>
            <a:lvl7pPr lvl="6">
              <a:spcBef>
                <a:spcPts val="0"/>
              </a:spcBef>
              <a:spcAft>
                <a:spcPts val="0"/>
              </a:spcAft>
              <a:buClr>
                <a:schemeClr val="lt1"/>
              </a:buClr>
              <a:buSzPts val="2400"/>
              <a:buFont typeface="Gowun Batang"/>
              <a:buNone/>
              <a:defRPr sz="2400"/>
            </a:lvl7pPr>
            <a:lvl8pPr lvl="7">
              <a:spcBef>
                <a:spcPts val="0"/>
              </a:spcBef>
              <a:spcAft>
                <a:spcPts val="0"/>
              </a:spcAft>
              <a:buClr>
                <a:schemeClr val="lt1"/>
              </a:buClr>
              <a:buSzPts val="2400"/>
              <a:buFont typeface="Gowun Batang"/>
              <a:buNone/>
              <a:defRPr sz="2400"/>
            </a:lvl8pPr>
            <a:lvl9pPr lvl="8">
              <a:spcBef>
                <a:spcPts val="0"/>
              </a:spcBef>
              <a:spcAft>
                <a:spcPts val="0"/>
              </a:spcAft>
              <a:buClr>
                <a:schemeClr val="lt1"/>
              </a:buClr>
              <a:buSzPts val="2400"/>
              <a:buFont typeface="Gowun Batang"/>
              <a:buNone/>
              <a:defRPr sz="2400"/>
            </a:lvl9pPr>
          </a:lstStyle>
          <a:p/>
        </p:txBody>
      </p:sp>
      <p:sp>
        <p:nvSpPr>
          <p:cNvPr id="404" name="Google Shape;404;p19"/>
          <p:cNvSpPr txBox="1"/>
          <p:nvPr>
            <p:ph idx="28" type="title"/>
          </p:nvPr>
        </p:nvSpPr>
        <p:spPr>
          <a:xfrm>
            <a:off x="1045225" y="1945600"/>
            <a:ext cx="1958400" cy="519600"/>
          </a:xfrm>
          <a:prstGeom prst="rect">
            <a:avLst/>
          </a:prstGeom>
        </p:spPr>
        <p:txBody>
          <a:bodyPr anchorCtr="0" anchor="b" bIns="0" lIns="182875" spcFirstLastPara="1" rIns="182875" wrap="square" tIns="91425">
            <a:noAutofit/>
          </a:bodyPr>
          <a:lstStyle>
            <a:lvl1pPr lvl="0">
              <a:spcBef>
                <a:spcPts val="0"/>
              </a:spcBef>
              <a:spcAft>
                <a:spcPts val="0"/>
              </a:spcAft>
              <a:buSzPts val="2400"/>
              <a:buFont typeface="Gowun Batang"/>
              <a:buNone/>
              <a:defRPr sz="2400"/>
            </a:lvl1pPr>
            <a:lvl2pPr lvl="1">
              <a:spcBef>
                <a:spcPts val="0"/>
              </a:spcBef>
              <a:spcAft>
                <a:spcPts val="0"/>
              </a:spcAft>
              <a:buSzPts val="2400"/>
              <a:buFont typeface="Gowun Batang"/>
              <a:buNone/>
              <a:defRPr sz="2400"/>
            </a:lvl2pPr>
            <a:lvl3pPr lvl="2">
              <a:spcBef>
                <a:spcPts val="0"/>
              </a:spcBef>
              <a:spcAft>
                <a:spcPts val="0"/>
              </a:spcAft>
              <a:buSzPts val="2400"/>
              <a:buFont typeface="Gowun Batang"/>
              <a:buNone/>
              <a:defRPr sz="2400"/>
            </a:lvl3pPr>
            <a:lvl4pPr lvl="3">
              <a:spcBef>
                <a:spcPts val="0"/>
              </a:spcBef>
              <a:spcAft>
                <a:spcPts val="0"/>
              </a:spcAft>
              <a:buSzPts val="2400"/>
              <a:buFont typeface="Gowun Batang"/>
              <a:buNone/>
              <a:defRPr sz="2400"/>
            </a:lvl4pPr>
            <a:lvl5pPr lvl="4">
              <a:spcBef>
                <a:spcPts val="0"/>
              </a:spcBef>
              <a:spcAft>
                <a:spcPts val="0"/>
              </a:spcAft>
              <a:buSzPts val="2400"/>
              <a:buFont typeface="Gowun Batang"/>
              <a:buNone/>
              <a:defRPr sz="2400"/>
            </a:lvl5pPr>
            <a:lvl6pPr lvl="5">
              <a:spcBef>
                <a:spcPts val="0"/>
              </a:spcBef>
              <a:spcAft>
                <a:spcPts val="0"/>
              </a:spcAft>
              <a:buSzPts val="2400"/>
              <a:buFont typeface="Gowun Batang"/>
              <a:buNone/>
              <a:defRPr sz="2400"/>
            </a:lvl6pPr>
            <a:lvl7pPr lvl="6">
              <a:spcBef>
                <a:spcPts val="0"/>
              </a:spcBef>
              <a:spcAft>
                <a:spcPts val="0"/>
              </a:spcAft>
              <a:buSzPts val="2400"/>
              <a:buFont typeface="Gowun Batang"/>
              <a:buNone/>
              <a:defRPr sz="2400"/>
            </a:lvl7pPr>
            <a:lvl8pPr lvl="7">
              <a:spcBef>
                <a:spcPts val="0"/>
              </a:spcBef>
              <a:spcAft>
                <a:spcPts val="0"/>
              </a:spcAft>
              <a:buSzPts val="2400"/>
              <a:buFont typeface="Gowun Batang"/>
              <a:buNone/>
              <a:defRPr sz="2400"/>
            </a:lvl8pPr>
            <a:lvl9pPr lvl="8">
              <a:spcBef>
                <a:spcPts val="0"/>
              </a:spcBef>
              <a:spcAft>
                <a:spcPts val="0"/>
              </a:spcAft>
              <a:buSzPts val="2400"/>
              <a:buFont typeface="Gowun Batang"/>
              <a:buNone/>
              <a:defRPr sz="2400"/>
            </a:lvl9pPr>
          </a:lstStyle>
          <a:p/>
        </p:txBody>
      </p:sp>
      <p:sp>
        <p:nvSpPr>
          <p:cNvPr id="405" name="Google Shape;405;p19"/>
          <p:cNvSpPr txBox="1"/>
          <p:nvPr>
            <p:ph idx="29" type="body"/>
          </p:nvPr>
        </p:nvSpPr>
        <p:spPr>
          <a:xfrm>
            <a:off x="1043513" y="962025"/>
            <a:ext cx="1958400" cy="972900"/>
          </a:xfrm>
          <a:prstGeom prst="rect">
            <a:avLst/>
          </a:prstGeom>
        </p:spPr>
        <p:txBody>
          <a:bodyPr anchorCtr="0" anchor="t" bIns="91425" lIns="182875" spcFirstLastPara="1" rIns="137150" wrap="square" tIns="0">
            <a:noAutofit/>
          </a:bodyPr>
          <a:lstStyle>
            <a:lvl1pPr indent="-292100" lvl="0" marL="457200">
              <a:spcBef>
                <a:spcPts val="0"/>
              </a:spcBef>
              <a:spcAft>
                <a:spcPts val="0"/>
              </a:spcAft>
              <a:buSzPts val="1000"/>
              <a:buFont typeface="Inter"/>
              <a:buChar char="●"/>
              <a:defRPr sz="1000"/>
            </a:lvl1pPr>
            <a:lvl2pPr indent="-292100" lvl="1" marL="914400">
              <a:spcBef>
                <a:spcPts val="0"/>
              </a:spcBef>
              <a:spcAft>
                <a:spcPts val="0"/>
              </a:spcAft>
              <a:buSzPts val="1000"/>
              <a:buFont typeface="Inter"/>
              <a:buChar char="○"/>
              <a:defRPr sz="1000"/>
            </a:lvl2pPr>
            <a:lvl3pPr indent="-292100" lvl="2" marL="1371600">
              <a:spcBef>
                <a:spcPts val="0"/>
              </a:spcBef>
              <a:spcAft>
                <a:spcPts val="0"/>
              </a:spcAft>
              <a:buSzPts val="1000"/>
              <a:buFont typeface="Inter"/>
              <a:buChar char="■"/>
              <a:defRPr sz="1000"/>
            </a:lvl3pPr>
            <a:lvl4pPr indent="-292100" lvl="3" marL="1828800">
              <a:spcBef>
                <a:spcPts val="0"/>
              </a:spcBef>
              <a:spcAft>
                <a:spcPts val="0"/>
              </a:spcAft>
              <a:buSzPts val="1000"/>
              <a:buFont typeface="Inter"/>
              <a:buChar char="●"/>
              <a:defRPr sz="1000"/>
            </a:lvl4pPr>
            <a:lvl5pPr indent="-292100" lvl="4" marL="2286000">
              <a:spcBef>
                <a:spcPts val="0"/>
              </a:spcBef>
              <a:spcAft>
                <a:spcPts val="0"/>
              </a:spcAft>
              <a:buSzPts val="1000"/>
              <a:buFont typeface="Inter"/>
              <a:buChar char="○"/>
              <a:defRPr sz="1000"/>
            </a:lvl5pPr>
            <a:lvl6pPr indent="-292100" lvl="5" marL="2743200">
              <a:spcBef>
                <a:spcPts val="0"/>
              </a:spcBef>
              <a:spcAft>
                <a:spcPts val="0"/>
              </a:spcAft>
              <a:buSzPts val="1000"/>
              <a:buFont typeface="Inter"/>
              <a:buChar char="■"/>
              <a:defRPr sz="1000"/>
            </a:lvl6pPr>
            <a:lvl7pPr indent="-292100" lvl="6" marL="3200400">
              <a:spcBef>
                <a:spcPts val="0"/>
              </a:spcBef>
              <a:spcAft>
                <a:spcPts val="0"/>
              </a:spcAft>
              <a:buSzPts val="1000"/>
              <a:buFont typeface="Inter"/>
              <a:buChar char="●"/>
              <a:defRPr sz="1000"/>
            </a:lvl7pPr>
            <a:lvl8pPr indent="-292100" lvl="7" marL="3657600">
              <a:spcBef>
                <a:spcPts val="0"/>
              </a:spcBef>
              <a:spcAft>
                <a:spcPts val="0"/>
              </a:spcAft>
              <a:buSzPts val="1000"/>
              <a:buFont typeface="Inter"/>
              <a:buChar char="○"/>
              <a:defRPr sz="1000"/>
            </a:lvl8pPr>
            <a:lvl9pPr indent="-292100" lvl="8" marL="4114800">
              <a:spcBef>
                <a:spcPts val="0"/>
              </a:spcBef>
              <a:spcAft>
                <a:spcPts val="0"/>
              </a:spcAft>
              <a:buSzPts val="1000"/>
              <a:buFont typeface="Inter"/>
              <a:buChar char="■"/>
              <a:defRPr sz="10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olutions">
  <p:cSld name="CUSTOM_6">
    <p:bg>
      <p:bgPr>
        <a:solidFill>
          <a:schemeClr val="lt2"/>
        </a:solidFill>
      </p:bgPr>
    </p:bg>
    <p:spTree>
      <p:nvGrpSpPr>
        <p:cNvPr id="406" name="Shape 406"/>
        <p:cNvGrpSpPr/>
        <p:nvPr/>
      </p:nvGrpSpPr>
      <p:grpSpPr>
        <a:xfrm>
          <a:off x="0" y="0"/>
          <a:ext cx="0" cy="0"/>
          <a:chOff x="0" y="0"/>
          <a:chExt cx="0" cy="0"/>
        </a:xfrm>
      </p:grpSpPr>
      <p:sp>
        <p:nvSpPr>
          <p:cNvPr id="407" name="Google Shape;407;p20"/>
          <p:cNvSpPr txBox="1"/>
          <p:nvPr>
            <p:ph type="title"/>
          </p:nvPr>
        </p:nvSpPr>
        <p:spPr>
          <a:xfrm>
            <a:off x="5481500" y="3864550"/>
            <a:ext cx="498300" cy="6366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1500"/>
              <a:buFont typeface="Inter SemiBold"/>
              <a:buChar char="●"/>
              <a:defRPr sz="1500">
                <a:latin typeface="Inter SemiBold"/>
                <a:ea typeface="Inter SemiBold"/>
                <a:cs typeface="Inter SemiBold"/>
                <a:sym typeface="Inter SemiBold"/>
              </a:defRPr>
            </a:lvl1pPr>
            <a:lvl2pPr lvl="1" algn="ctr">
              <a:spcBef>
                <a:spcPts val="0"/>
              </a:spcBef>
              <a:spcAft>
                <a:spcPts val="0"/>
              </a:spcAft>
              <a:buClr>
                <a:schemeClr val="lt1"/>
              </a:buClr>
              <a:buSzPts val="1500"/>
              <a:buFont typeface="Inter"/>
              <a:buChar char="○"/>
              <a:defRPr sz="1500">
                <a:latin typeface="Inter"/>
                <a:ea typeface="Inter"/>
                <a:cs typeface="Inter"/>
                <a:sym typeface="Inter"/>
              </a:defRPr>
            </a:lvl2pPr>
            <a:lvl3pPr lvl="2" algn="ctr">
              <a:spcBef>
                <a:spcPts val="0"/>
              </a:spcBef>
              <a:spcAft>
                <a:spcPts val="0"/>
              </a:spcAft>
              <a:buClr>
                <a:schemeClr val="lt1"/>
              </a:buClr>
              <a:buSzPts val="1500"/>
              <a:buFont typeface="Inter"/>
              <a:buChar char="■"/>
              <a:defRPr sz="1500">
                <a:latin typeface="Inter"/>
                <a:ea typeface="Inter"/>
                <a:cs typeface="Inter"/>
                <a:sym typeface="Inter"/>
              </a:defRPr>
            </a:lvl3pPr>
            <a:lvl4pPr lvl="3" algn="ctr">
              <a:spcBef>
                <a:spcPts val="0"/>
              </a:spcBef>
              <a:spcAft>
                <a:spcPts val="0"/>
              </a:spcAft>
              <a:buClr>
                <a:schemeClr val="lt1"/>
              </a:buClr>
              <a:buSzPts val="1500"/>
              <a:buFont typeface="Inter"/>
              <a:buChar char="●"/>
              <a:defRPr sz="1500">
                <a:latin typeface="Inter"/>
                <a:ea typeface="Inter"/>
                <a:cs typeface="Inter"/>
                <a:sym typeface="Inter"/>
              </a:defRPr>
            </a:lvl4pPr>
            <a:lvl5pPr lvl="4" algn="ctr">
              <a:spcBef>
                <a:spcPts val="0"/>
              </a:spcBef>
              <a:spcAft>
                <a:spcPts val="0"/>
              </a:spcAft>
              <a:buClr>
                <a:schemeClr val="lt1"/>
              </a:buClr>
              <a:buSzPts val="1500"/>
              <a:buFont typeface="Inter"/>
              <a:buChar char="○"/>
              <a:defRPr sz="1500">
                <a:latin typeface="Inter"/>
                <a:ea typeface="Inter"/>
                <a:cs typeface="Inter"/>
                <a:sym typeface="Inter"/>
              </a:defRPr>
            </a:lvl5pPr>
            <a:lvl6pPr lvl="5" algn="ctr">
              <a:spcBef>
                <a:spcPts val="0"/>
              </a:spcBef>
              <a:spcAft>
                <a:spcPts val="0"/>
              </a:spcAft>
              <a:buClr>
                <a:schemeClr val="lt1"/>
              </a:buClr>
              <a:buSzPts val="1500"/>
              <a:buFont typeface="Inter"/>
              <a:buChar char="■"/>
              <a:defRPr sz="1500">
                <a:latin typeface="Inter"/>
                <a:ea typeface="Inter"/>
                <a:cs typeface="Inter"/>
                <a:sym typeface="Inter"/>
              </a:defRPr>
            </a:lvl6pPr>
            <a:lvl7pPr lvl="6" algn="ctr">
              <a:spcBef>
                <a:spcPts val="0"/>
              </a:spcBef>
              <a:spcAft>
                <a:spcPts val="0"/>
              </a:spcAft>
              <a:buClr>
                <a:schemeClr val="lt1"/>
              </a:buClr>
              <a:buSzPts val="1500"/>
              <a:buFont typeface="Inter"/>
              <a:buChar char="●"/>
              <a:defRPr sz="1500">
                <a:latin typeface="Inter"/>
                <a:ea typeface="Inter"/>
                <a:cs typeface="Inter"/>
                <a:sym typeface="Inter"/>
              </a:defRPr>
            </a:lvl7pPr>
            <a:lvl8pPr lvl="7" algn="ctr">
              <a:spcBef>
                <a:spcPts val="0"/>
              </a:spcBef>
              <a:spcAft>
                <a:spcPts val="0"/>
              </a:spcAft>
              <a:buClr>
                <a:schemeClr val="lt1"/>
              </a:buClr>
              <a:buSzPts val="1500"/>
              <a:buFont typeface="Inter"/>
              <a:buChar char="○"/>
              <a:defRPr sz="1500">
                <a:latin typeface="Inter"/>
                <a:ea typeface="Inter"/>
                <a:cs typeface="Inter"/>
                <a:sym typeface="Inter"/>
              </a:defRPr>
            </a:lvl8pPr>
            <a:lvl9pPr lvl="8" algn="ctr">
              <a:spcBef>
                <a:spcPts val="0"/>
              </a:spcBef>
              <a:spcAft>
                <a:spcPts val="0"/>
              </a:spcAft>
              <a:buClr>
                <a:schemeClr val="lt1"/>
              </a:buClr>
              <a:buSzPts val="1500"/>
              <a:buFont typeface="Inter"/>
              <a:buChar char="■"/>
              <a:defRPr sz="1500">
                <a:latin typeface="Inter"/>
                <a:ea typeface="Inter"/>
                <a:cs typeface="Inter"/>
                <a:sym typeface="Inter"/>
              </a:defRPr>
            </a:lvl9pPr>
          </a:lstStyle>
          <a:p/>
        </p:txBody>
      </p:sp>
      <p:sp>
        <p:nvSpPr>
          <p:cNvPr id="408" name="Google Shape;408;p20"/>
          <p:cNvSpPr txBox="1"/>
          <p:nvPr>
            <p:ph idx="2" type="title"/>
          </p:nvPr>
        </p:nvSpPr>
        <p:spPr>
          <a:xfrm>
            <a:off x="5481500" y="1309125"/>
            <a:ext cx="498300" cy="638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1500"/>
              <a:buFont typeface="Inter"/>
              <a:buChar char="●"/>
              <a:defRPr b="1" sz="1500">
                <a:latin typeface="Inter"/>
                <a:ea typeface="Inter"/>
                <a:cs typeface="Inter"/>
                <a:sym typeface="Inter"/>
              </a:defRPr>
            </a:lvl1pPr>
            <a:lvl2pPr lvl="1" algn="ctr">
              <a:spcBef>
                <a:spcPts val="0"/>
              </a:spcBef>
              <a:spcAft>
                <a:spcPts val="0"/>
              </a:spcAft>
              <a:buClr>
                <a:schemeClr val="lt1"/>
              </a:buClr>
              <a:buSzPts val="1500"/>
              <a:buFont typeface="Inter"/>
              <a:buChar char="○"/>
              <a:defRPr b="1" sz="1500">
                <a:latin typeface="Inter"/>
                <a:ea typeface="Inter"/>
                <a:cs typeface="Inter"/>
                <a:sym typeface="Inter"/>
              </a:defRPr>
            </a:lvl2pPr>
            <a:lvl3pPr lvl="2" algn="ctr">
              <a:spcBef>
                <a:spcPts val="0"/>
              </a:spcBef>
              <a:spcAft>
                <a:spcPts val="0"/>
              </a:spcAft>
              <a:buClr>
                <a:schemeClr val="lt1"/>
              </a:buClr>
              <a:buSzPts val="1500"/>
              <a:buFont typeface="Inter"/>
              <a:buChar char="■"/>
              <a:defRPr b="1" sz="1500">
                <a:latin typeface="Inter"/>
                <a:ea typeface="Inter"/>
                <a:cs typeface="Inter"/>
                <a:sym typeface="Inter"/>
              </a:defRPr>
            </a:lvl3pPr>
            <a:lvl4pPr lvl="3" algn="ctr">
              <a:spcBef>
                <a:spcPts val="0"/>
              </a:spcBef>
              <a:spcAft>
                <a:spcPts val="0"/>
              </a:spcAft>
              <a:buClr>
                <a:schemeClr val="lt1"/>
              </a:buClr>
              <a:buSzPts val="1500"/>
              <a:buFont typeface="Inter"/>
              <a:buChar char="●"/>
              <a:defRPr b="1" sz="1500">
                <a:latin typeface="Inter"/>
                <a:ea typeface="Inter"/>
                <a:cs typeface="Inter"/>
                <a:sym typeface="Inter"/>
              </a:defRPr>
            </a:lvl4pPr>
            <a:lvl5pPr lvl="4" algn="ctr">
              <a:spcBef>
                <a:spcPts val="0"/>
              </a:spcBef>
              <a:spcAft>
                <a:spcPts val="0"/>
              </a:spcAft>
              <a:buClr>
                <a:schemeClr val="lt1"/>
              </a:buClr>
              <a:buSzPts val="1500"/>
              <a:buFont typeface="Inter"/>
              <a:buChar char="○"/>
              <a:defRPr b="1" sz="1500">
                <a:latin typeface="Inter"/>
                <a:ea typeface="Inter"/>
                <a:cs typeface="Inter"/>
                <a:sym typeface="Inter"/>
              </a:defRPr>
            </a:lvl5pPr>
            <a:lvl6pPr lvl="5" algn="ctr">
              <a:spcBef>
                <a:spcPts val="0"/>
              </a:spcBef>
              <a:spcAft>
                <a:spcPts val="0"/>
              </a:spcAft>
              <a:buClr>
                <a:schemeClr val="lt1"/>
              </a:buClr>
              <a:buSzPts val="1500"/>
              <a:buFont typeface="Inter"/>
              <a:buChar char="■"/>
              <a:defRPr b="1" sz="1500">
                <a:latin typeface="Inter"/>
                <a:ea typeface="Inter"/>
                <a:cs typeface="Inter"/>
                <a:sym typeface="Inter"/>
              </a:defRPr>
            </a:lvl6pPr>
            <a:lvl7pPr lvl="6" algn="ctr">
              <a:spcBef>
                <a:spcPts val="0"/>
              </a:spcBef>
              <a:spcAft>
                <a:spcPts val="0"/>
              </a:spcAft>
              <a:buClr>
                <a:schemeClr val="lt1"/>
              </a:buClr>
              <a:buSzPts val="1500"/>
              <a:buFont typeface="Inter"/>
              <a:buChar char="●"/>
              <a:defRPr b="1" sz="1500">
                <a:latin typeface="Inter"/>
                <a:ea typeface="Inter"/>
                <a:cs typeface="Inter"/>
                <a:sym typeface="Inter"/>
              </a:defRPr>
            </a:lvl7pPr>
            <a:lvl8pPr lvl="7" algn="ctr">
              <a:spcBef>
                <a:spcPts val="0"/>
              </a:spcBef>
              <a:spcAft>
                <a:spcPts val="0"/>
              </a:spcAft>
              <a:buClr>
                <a:schemeClr val="lt1"/>
              </a:buClr>
              <a:buSzPts val="1500"/>
              <a:buFont typeface="Inter"/>
              <a:buChar char="○"/>
              <a:defRPr b="1" sz="1500">
                <a:latin typeface="Inter"/>
                <a:ea typeface="Inter"/>
                <a:cs typeface="Inter"/>
                <a:sym typeface="Inter"/>
              </a:defRPr>
            </a:lvl8pPr>
            <a:lvl9pPr lvl="8" algn="ctr">
              <a:spcBef>
                <a:spcPts val="0"/>
              </a:spcBef>
              <a:spcAft>
                <a:spcPts val="0"/>
              </a:spcAft>
              <a:buClr>
                <a:schemeClr val="lt1"/>
              </a:buClr>
              <a:buSzPts val="1500"/>
              <a:buFont typeface="Inter"/>
              <a:buChar char="■"/>
              <a:defRPr b="1" sz="1500">
                <a:latin typeface="Inter"/>
                <a:ea typeface="Inter"/>
                <a:cs typeface="Inter"/>
                <a:sym typeface="Inter"/>
              </a:defRPr>
            </a:lvl9pPr>
          </a:lstStyle>
          <a:p/>
        </p:txBody>
      </p:sp>
      <p:sp>
        <p:nvSpPr>
          <p:cNvPr id="409" name="Google Shape;409;p20"/>
          <p:cNvSpPr txBox="1"/>
          <p:nvPr>
            <p:ph idx="3" type="title"/>
          </p:nvPr>
        </p:nvSpPr>
        <p:spPr>
          <a:xfrm>
            <a:off x="5481500" y="3224825"/>
            <a:ext cx="498300" cy="638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1500"/>
              <a:buFont typeface="Inter"/>
              <a:buChar char="●"/>
              <a:defRPr b="1" sz="1500">
                <a:latin typeface="Inter"/>
                <a:ea typeface="Inter"/>
                <a:cs typeface="Inter"/>
                <a:sym typeface="Inter"/>
              </a:defRPr>
            </a:lvl1pPr>
            <a:lvl2pPr lvl="1" algn="ctr">
              <a:spcBef>
                <a:spcPts val="0"/>
              </a:spcBef>
              <a:spcAft>
                <a:spcPts val="0"/>
              </a:spcAft>
              <a:buClr>
                <a:schemeClr val="lt2"/>
              </a:buClr>
              <a:buSzPts val="1500"/>
              <a:buFont typeface="Inter"/>
              <a:buChar char="○"/>
              <a:defRPr b="1" sz="1500">
                <a:solidFill>
                  <a:schemeClr val="lt2"/>
                </a:solidFill>
                <a:latin typeface="Inter"/>
                <a:ea typeface="Inter"/>
                <a:cs typeface="Inter"/>
                <a:sym typeface="Inter"/>
              </a:defRPr>
            </a:lvl2pPr>
            <a:lvl3pPr lvl="2" algn="ctr">
              <a:spcBef>
                <a:spcPts val="0"/>
              </a:spcBef>
              <a:spcAft>
                <a:spcPts val="0"/>
              </a:spcAft>
              <a:buClr>
                <a:schemeClr val="lt2"/>
              </a:buClr>
              <a:buSzPts val="1500"/>
              <a:buFont typeface="Inter"/>
              <a:buChar char="■"/>
              <a:defRPr b="1" sz="1500">
                <a:solidFill>
                  <a:schemeClr val="lt2"/>
                </a:solidFill>
                <a:latin typeface="Inter"/>
                <a:ea typeface="Inter"/>
                <a:cs typeface="Inter"/>
                <a:sym typeface="Inter"/>
              </a:defRPr>
            </a:lvl3pPr>
            <a:lvl4pPr lvl="3" algn="ctr">
              <a:spcBef>
                <a:spcPts val="0"/>
              </a:spcBef>
              <a:spcAft>
                <a:spcPts val="0"/>
              </a:spcAft>
              <a:buClr>
                <a:schemeClr val="lt2"/>
              </a:buClr>
              <a:buSzPts val="1500"/>
              <a:buFont typeface="Inter"/>
              <a:buChar char="●"/>
              <a:defRPr b="1" sz="1500">
                <a:solidFill>
                  <a:schemeClr val="lt2"/>
                </a:solidFill>
                <a:latin typeface="Inter"/>
                <a:ea typeface="Inter"/>
                <a:cs typeface="Inter"/>
                <a:sym typeface="Inter"/>
              </a:defRPr>
            </a:lvl4pPr>
            <a:lvl5pPr lvl="4" algn="ctr">
              <a:spcBef>
                <a:spcPts val="0"/>
              </a:spcBef>
              <a:spcAft>
                <a:spcPts val="0"/>
              </a:spcAft>
              <a:buClr>
                <a:schemeClr val="lt2"/>
              </a:buClr>
              <a:buSzPts val="1500"/>
              <a:buFont typeface="Inter"/>
              <a:buChar char="○"/>
              <a:defRPr b="1" sz="1500">
                <a:solidFill>
                  <a:schemeClr val="lt2"/>
                </a:solidFill>
                <a:latin typeface="Inter"/>
                <a:ea typeface="Inter"/>
                <a:cs typeface="Inter"/>
                <a:sym typeface="Inter"/>
              </a:defRPr>
            </a:lvl5pPr>
            <a:lvl6pPr lvl="5" algn="ctr">
              <a:spcBef>
                <a:spcPts val="0"/>
              </a:spcBef>
              <a:spcAft>
                <a:spcPts val="0"/>
              </a:spcAft>
              <a:buClr>
                <a:schemeClr val="lt2"/>
              </a:buClr>
              <a:buSzPts val="1500"/>
              <a:buFont typeface="Inter"/>
              <a:buChar char="■"/>
              <a:defRPr b="1" sz="1500">
                <a:solidFill>
                  <a:schemeClr val="lt2"/>
                </a:solidFill>
                <a:latin typeface="Inter"/>
                <a:ea typeface="Inter"/>
                <a:cs typeface="Inter"/>
                <a:sym typeface="Inter"/>
              </a:defRPr>
            </a:lvl6pPr>
            <a:lvl7pPr lvl="6" algn="ctr">
              <a:spcBef>
                <a:spcPts val="0"/>
              </a:spcBef>
              <a:spcAft>
                <a:spcPts val="0"/>
              </a:spcAft>
              <a:buClr>
                <a:schemeClr val="lt2"/>
              </a:buClr>
              <a:buSzPts val="1500"/>
              <a:buFont typeface="Inter"/>
              <a:buChar char="●"/>
              <a:defRPr b="1" sz="1500">
                <a:solidFill>
                  <a:schemeClr val="lt2"/>
                </a:solidFill>
                <a:latin typeface="Inter"/>
                <a:ea typeface="Inter"/>
                <a:cs typeface="Inter"/>
                <a:sym typeface="Inter"/>
              </a:defRPr>
            </a:lvl7pPr>
            <a:lvl8pPr lvl="7" algn="ctr">
              <a:spcBef>
                <a:spcPts val="0"/>
              </a:spcBef>
              <a:spcAft>
                <a:spcPts val="0"/>
              </a:spcAft>
              <a:buClr>
                <a:schemeClr val="lt2"/>
              </a:buClr>
              <a:buSzPts val="1500"/>
              <a:buFont typeface="Inter"/>
              <a:buChar char="○"/>
              <a:defRPr b="1" sz="1500">
                <a:solidFill>
                  <a:schemeClr val="lt2"/>
                </a:solidFill>
                <a:latin typeface="Inter"/>
                <a:ea typeface="Inter"/>
                <a:cs typeface="Inter"/>
                <a:sym typeface="Inter"/>
              </a:defRPr>
            </a:lvl8pPr>
            <a:lvl9pPr lvl="8" algn="ctr">
              <a:spcBef>
                <a:spcPts val="0"/>
              </a:spcBef>
              <a:spcAft>
                <a:spcPts val="0"/>
              </a:spcAft>
              <a:buClr>
                <a:schemeClr val="lt2"/>
              </a:buClr>
              <a:buSzPts val="1500"/>
              <a:buFont typeface="Inter"/>
              <a:buChar char="■"/>
              <a:defRPr b="1" sz="1500">
                <a:solidFill>
                  <a:schemeClr val="lt2"/>
                </a:solidFill>
                <a:latin typeface="Inter"/>
                <a:ea typeface="Inter"/>
                <a:cs typeface="Inter"/>
                <a:sym typeface="Inter"/>
              </a:defRPr>
            </a:lvl9pPr>
          </a:lstStyle>
          <a:p/>
        </p:txBody>
      </p:sp>
      <p:sp>
        <p:nvSpPr>
          <p:cNvPr id="410" name="Google Shape;410;p20"/>
          <p:cNvSpPr txBox="1"/>
          <p:nvPr>
            <p:ph idx="4" type="title"/>
          </p:nvPr>
        </p:nvSpPr>
        <p:spPr>
          <a:xfrm>
            <a:off x="5481500" y="2596100"/>
            <a:ext cx="498300" cy="629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1500"/>
              <a:buFont typeface="Inter"/>
              <a:buChar char="●"/>
              <a:defRPr b="1" sz="1500">
                <a:latin typeface="Inter"/>
                <a:ea typeface="Inter"/>
                <a:cs typeface="Inter"/>
                <a:sym typeface="Inter"/>
              </a:defRPr>
            </a:lvl1pPr>
            <a:lvl2pPr lvl="1" algn="ctr">
              <a:spcBef>
                <a:spcPts val="0"/>
              </a:spcBef>
              <a:spcAft>
                <a:spcPts val="0"/>
              </a:spcAft>
              <a:buClr>
                <a:schemeClr val="lt1"/>
              </a:buClr>
              <a:buSzPts val="1500"/>
              <a:buFont typeface="Inter"/>
              <a:buChar char="○"/>
              <a:defRPr b="1" sz="1500">
                <a:latin typeface="Inter"/>
                <a:ea typeface="Inter"/>
                <a:cs typeface="Inter"/>
                <a:sym typeface="Inter"/>
              </a:defRPr>
            </a:lvl2pPr>
            <a:lvl3pPr lvl="2" algn="ctr">
              <a:spcBef>
                <a:spcPts val="0"/>
              </a:spcBef>
              <a:spcAft>
                <a:spcPts val="0"/>
              </a:spcAft>
              <a:buClr>
                <a:schemeClr val="lt1"/>
              </a:buClr>
              <a:buSzPts val="1500"/>
              <a:buFont typeface="Inter"/>
              <a:buChar char="■"/>
              <a:defRPr b="1" sz="1500">
                <a:latin typeface="Inter"/>
                <a:ea typeface="Inter"/>
                <a:cs typeface="Inter"/>
                <a:sym typeface="Inter"/>
              </a:defRPr>
            </a:lvl3pPr>
            <a:lvl4pPr lvl="3" algn="ctr">
              <a:spcBef>
                <a:spcPts val="0"/>
              </a:spcBef>
              <a:spcAft>
                <a:spcPts val="0"/>
              </a:spcAft>
              <a:buClr>
                <a:schemeClr val="lt1"/>
              </a:buClr>
              <a:buSzPts val="1500"/>
              <a:buFont typeface="Inter"/>
              <a:buChar char="●"/>
              <a:defRPr b="1" sz="1500">
                <a:latin typeface="Inter"/>
                <a:ea typeface="Inter"/>
                <a:cs typeface="Inter"/>
                <a:sym typeface="Inter"/>
              </a:defRPr>
            </a:lvl4pPr>
            <a:lvl5pPr lvl="4" algn="ctr">
              <a:spcBef>
                <a:spcPts val="0"/>
              </a:spcBef>
              <a:spcAft>
                <a:spcPts val="0"/>
              </a:spcAft>
              <a:buClr>
                <a:schemeClr val="lt1"/>
              </a:buClr>
              <a:buSzPts val="1500"/>
              <a:buFont typeface="Inter"/>
              <a:buChar char="○"/>
              <a:defRPr b="1" sz="1500">
                <a:latin typeface="Inter"/>
                <a:ea typeface="Inter"/>
                <a:cs typeface="Inter"/>
                <a:sym typeface="Inter"/>
              </a:defRPr>
            </a:lvl5pPr>
            <a:lvl6pPr lvl="5" algn="ctr">
              <a:spcBef>
                <a:spcPts val="0"/>
              </a:spcBef>
              <a:spcAft>
                <a:spcPts val="0"/>
              </a:spcAft>
              <a:buClr>
                <a:schemeClr val="lt1"/>
              </a:buClr>
              <a:buSzPts val="1500"/>
              <a:buFont typeface="Inter"/>
              <a:buChar char="■"/>
              <a:defRPr b="1" sz="1500">
                <a:latin typeface="Inter"/>
                <a:ea typeface="Inter"/>
                <a:cs typeface="Inter"/>
                <a:sym typeface="Inter"/>
              </a:defRPr>
            </a:lvl6pPr>
            <a:lvl7pPr lvl="6" algn="ctr">
              <a:spcBef>
                <a:spcPts val="0"/>
              </a:spcBef>
              <a:spcAft>
                <a:spcPts val="0"/>
              </a:spcAft>
              <a:buClr>
                <a:schemeClr val="lt1"/>
              </a:buClr>
              <a:buSzPts val="1500"/>
              <a:buFont typeface="Inter"/>
              <a:buChar char="●"/>
              <a:defRPr b="1" sz="1500">
                <a:latin typeface="Inter"/>
                <a:ea typeface="Inter"/>
                <a:cs typeface="Inter"/>
                <a:sym typeface="Inter"/>
              </a:defRPr>
            </a:lvl7pPr>
            <a:lvl8pPr lvl="7" algn="ctr">
              <a:spcBef>
                <a:spcPts val="0"/>
              </a:spcBef>
              <a:spcAft>
                <a:spcPts val="0"/>
              </a:spcAft>
              <a:buClr>
                <a:schemeClr val="lt1"/>
              </a:buClr>
              <a:buSzPts val="1500"/>
              <a:buFont typeface="Inter"/>
              <a:buChar char="○"/>
              <a:defRPr b="1" sz="1500">
                <a:latin typeface="Inter"/>
                <a:ea typeface="Inter"/>
                <a:cs typeface="Inter"/>
                <a:sym typeface="Inter"/>
              </a:defRPr>
            </a:lvl8pPr>
            <a:lvl9pPr lvl="8" algn="ctr">
              <a:spcBef>
                <a:spcPts val="0"/>
              </a:spcBef>
              <a:spcAft>
                <a:spcPts val="0"/>
              </a:spcAft>
              <a:buClr>
                <a:schemeClr val="lt1"/>
              </a:buClr>
              <a:buSzPts val="1500"/>
              <a:buFont typeface="Inter"/>
              <a:buChar char="■"/>
              <a:defRPr b="1" sz="1500">
                <a:latin typeface="Inter"/>
                <a:ea typeface="Inter"/>
                <a:cs typeface="Inter"/>
                <a:sym typeface="Inter"/>
              </a:defRPr>
            </a:lvl9pPr>
          </a:lstStyle>
          <a:p/>
        </p:txBody>
      </p:sp>
      <p:sp>
        <p:nvSpPr>
          <p:cNvPr id="411" name="Google Shape;411;p20"/>
          <p:cNvSpPr txBox="1"/>
          <p:nvPr>
            <p:ph idx="5" type="title"/>
          </p:nvPr>
        </p:nvSpPr>
        <p:spPr>
          <a:xfrm>
            <a:off x="5481500" y="1949300"/>
            <a:ext cx="498300" cy="646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1500"/>
              <a:buFont typeface="Inter"/>
              <a:buChar char="●"/>
              <a:defRPr b="1" sz="1500">
                <a:latin typeface="Inter"/>
                <a:ea typeface="Inter"/>
                <a:cs typeface="Inter"/>
                <a:sym typeface="Inter"/>
              </a:defRPr>
            </a:lvl1pPr>
            <a:lvl2pPr lvl="1" algn="ctr">
              <a:spcBef>
                <a:spcPts val="0"/>
              </a:spcBef>
              <a:spcAft>
                <a:spcPts val="0"/>
              </a:spcAft>
              <a:buClr>
                <a:schemeClr val="lt1"/>
              </a:buClr>
              <a:buSzPts val="1500"/>
              <a:buFont typeface="Inter"/>
              <a:buChar char="○"/>
              <a:defRPr b="1" sz="1500">
                <a:latin typeface="Inter"/>
                <a:ea typeface="Inter"/>
                <a:cs typeface="Inter"/>
                <a:sym typeface="Inter"/>
              </a:defRPr>
            </a:lvl2pPr>
            <a:lvl3pPr lvl="2" algn="ctr">
              <a:spcBef>
                <a:spcPts val="0"/>
              </a:spcBef>
              <a:spcAft>
                <a:spcPts val="0"/>
              </a:spcAft>
              <a:buClr>
                <a:schemeClr val="lt1"/>
              </a:buClr>
              <a:buSzPts val="1500"/>
              <a:buFont typeface="Inter"/>
              <a:buChar char="■"/>
              <a:defRPr b="1" sz="1500">
                <a:latin typeface="Inter"/>
                <a:ea typeface="Inter"/>
                <a:cs typeface="Inter"/>
                <a:sym typeface="Inter"/>
              </a:defRPr>
            </a:lvl3pPr>
            <a:lvl4pPr lvl="3" algn="ctr">
              <a:spcBef>
                <a:spcPts val="0"/>
              </a:spcBef>
              <a:spcAft>
                <a:spcPts val="0"/>
              </a:spcAft>
              <a:buClr>
                <a:schemeClr val="lt1"/>
              </a:buClr>
              <a:buSzPts val="1500"/>
              <a:buFont typeface="Inter"/>
              <a:buChar char="●"/>
              <a:defRPr b="1" sz="1500">
                <a:latin typeface="Inter"/>
                <a:ea typeface="Inter"/>
                <a:cs typeface="Inter"/>
                <a:sym typeface="Inter"/>
              </a:defRPr>
            </a:lvl4pPr>
            <a:lvl5pPr lvl="4" algn="ctr">
              <a:spcBef>
                <a:spcPts val="0"/>
              </a:spcBef>
              <a:spcAft>
                <a:spcPts val="0"/>
              </a:spcAft>
              <a:buClr>
                <a:schemeClr val="lt1"/>
              </a:buClr>
              <a:buSzPts val="1500"/>
              <a:buFont typeface="Inter"/>
              <a:buChar char="○"/>
              <a:defRPr b="1" sz="1500">
                <a:latin typeface="Inter"/>
                <a:ea typeface="Inter"/>
                <a:cs typeface="Inter"/>
                <a:sym typeface="Inter"/>
              </a:defRPr>
            </a:lvl5pPr>
            <a:lvl6pPr lvl="5" algn="ctr">
              <a:spcBef>
                <a:spcPts val="0"/>
              </a:spcBef>
              <a:spcAft>
                <a:spcPts val="0"/>
              </a:spcAft>
              <a:buClr>
                <a:schemeClr val="lt1"/>
              </a:buClr>
              <a:buSzPts val="1500"/>
              <a:buFont typeface="Inter"/>
              <a:buChar char="■"/>
              <a:defRPr b="1" sz="1500">
                <a:latin typeface="Inter"/>
                <a:ea typeface="Inter"/>
                <a:cs typeface="Inter"/>
                <a:sym typeface="Inter"/>
              </a:defRPr>
            </a:lvl6pPr>
            <a:lvl7pPr lvl="6" algn="ctr">
              <a:spcBef>
                <a:spcPts val="0"/>
              </a:spcBef>
              <a:spcAft>
                <a:spcPts val="0"/>
              </a:spcAft>
              <a:buClr>
                <a:schemeClr val="lt1"/>
              </a:buClr>
              <a:buSzPts val="1500"/>
              <a:buFont typeface="Inter"/>
              <a:buChar char="●"/>
              <a:defRPr b="1" sz="1500">
                <a:latin typeface="Inter"/>
                <a:ea typeface="Inter"/>
                <a:cs typeface="Inter"/>
                <a:sym typeface="Inter"/>
              </a:defRPr>
            </a:lvl7pPr>
            <a:lvl8pPr lvl="7" algn="ctr">
              <a:spcBef>
                <a:spcPts val="0"/>
              </a:spcBef>
              <a:spcAft>
                <a:spcPts val="0"/>
              </a:spcAft>
              <a:buClr>
                <a:schemeClr val="lt1"/>
              </a:buClr>
              <a:buSzPts val="1500"/>
              <a:buFont typeface="Inter"/>
              <a:buChar char="○"/>
              <a:defRPr b="1" sz="1500">
                <a:latin typeface="Inter"/>
                <a:ea typeface="Inter"/>
                <a:cs typeface="Inter"/>
                <a:sym typeface="Inter"/>
              </a:defRPr>
            </a:lvl8pPr>
            <a:lvl9pPr lvl="8" algn="ctr">
              <a:spcBef>
                <a:spcPts val="0"/>
              </a:spcBef>
              <a:spcAft>
                <a:spcPts val="0"/>
              </a:spcAft>
              <a:buClr>
                <a:schemeClr val="lt1"/>
              </a:buClr>
              <a:buSzPts val="1500"/>
              <a:buFont typeface="Inter"/>
              <a:buChar char="■"/>
              <a:defRPr b="1" sz="1500">
                <a:latin typeface="Inter"/>
                <a:ea typeface="Inter"/>
                <a:cs typeface="Inter"/>
                <a:sym typeface="Inter"/>
              </a:defRPr>
            </a:lvl9pPr>
          </a:lstStyle>
          <a:p/>
        </p:txBody>
      </p:sp>
      <p:sp>
        <p:nvSpPr>
          <p:cNvPr id="412" name="Google Shape;412;p20"/>
          <p:cNvSpPr txBox="1"/>
          <p:nvPr>
            <p:ph idx="6" type="title"/>
          </p:nvPr>
        </p:nvSpPr>
        <p:spPr>
          <a:xfrm>
            <a:off x="5481475" y="4504275"/>
            <a:ext cx="498300" cy="6435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1500"/>
              <a:buFont typeface="Inter"/>
              <a:buChar char="●"/>
              <a:defRPr b="1" sz="1500">
                <a:latin typeface="Inter"/>
                <a:ea typeface="Inter"/>
                <a:cs typeface="Inter"/>
                <a:sym typeface="Inter"/>
              </a:defRPr>
            </a:lvl1pPr>
            <a:lvl2pPr lvl="1" algn="ctr">
              <a:spcBef>
                <a:spcPts val="0"/>
              </a:spcBef>
              <a:spcAft>
                <a:spcPts val="0"/>
              </a:spcAft>
              <a:buClr>
                <a:schemeClr val="lt1"/>
              </a:buClr>
              <a:buSzPts val="1500"/>
              <a:buFont typeface="Inter"/>
              <a:buChar char="○"/>
              <a:defRPr b="1" sz="1500">
                <a:latin typeface="Inter"/>
                <a:ea typeface="Inter"/>
                <a:cs typeface="Inter"/>
                <a:sym typeface="Inter"/>
              </a:defRPr>
            </a:lvl2pPr>
            <a:lvl3pPr lvl="2" algn="ctr">
              <a:spcBef>
                <a:spcPts val="0"/>
              </a:spcBef>
              <a:spcAft>
                <a:spcPts val="0"/>
              </a:spcAft>
              <a:buClr>
                <a:schemeClr val="lt1"/>
              </a:buClr>
              <a:buSzPts val="1500"/>
              <a:buFont typeface="Inter"/>
              <a:buChar char="■"/>
              <a:defRPr b="1" sz="1500">
                <a:latin typeface="Inter"/>
                <a:ea typeface="Inter"/>
                <a:cs typeface="Inter"/>
                <a:sym typeface="Inter"/>
              </a:defRPr>
            </a:lvl3pPr>
            <a:lvl4pPr lvl="3" algn="ctr">
              <a:spcBef>
                <a:spcPts val="0"/>
              </a:spcBef>
              <a:spcAft>
                <a:spcPts val="0"/>
              </a:spcAft>
              <a:buClr>
                <a:schemeClr val="lt1"/>
              </a:buClr>
              <a:buSzPts val="1500"/>
              <a:buFont typeface="Inter"/>
              <a:buChar char="●"/>
              <a:defRPr b="1" sz="1500">
                <a:latin typeface="Inter"/>
                <a:ea typeface="Inter"/>
                <a:cs typeface="Inter"/>
                <a:sym typeface="Inter"/>
              </a:defRPr>
            </a:lvl4pPr>
            <a:lvl5pPr lvl="4" algn="ctr">
              <a:spcBef>
                <a:spcPts val="0"/>
              </a:spcBef>
              <a:spcAft>
                <a:spcPts val="0"/>
              </a:spcAft>
              <a:buClr>
                <a:schemeClr val="lt1"/>
              </a:buClr>
              <a:buSzPts val="1500"/>
              <a:buFont typeface="Inter"/>
              <a:buChar char="○"/>
              <a:defRPr b="1" sz="1500">
                <a:latin typeface="Inter"/>
                <a:ea typeface="Inter"/>
                <a:cs typeface="Inter"/>
                <a:sym typeface="Inter"/>
              </a:defRPr>
            </a:lvl5pPr>
            <a:lvl6pPr lvl="5" algn="ctr">
              <a:spcBef>
                <a:spcPts val="0"/>
              </a:spcBef>
              <a:spcAft>
                <a:spcPts val="0"/>
              </a:spcAft>
              <a:buClr>
                <a:schemeClr val="lt1"/>
              </a:buClr>
              <a:buSzPts val="1500"/>
              <a:buFont typeface="Inter"/>
              <a:buChar char="■"/>
              <a:defRPr b="1" sz="1500">
                <a:latin typeface="Inter"/>
                <a:ea typeface="Inter"/>
                <a:cs typeface="Inter"/>
                <a:sym typeface="Inter"/>
              </a:defRPr>
            </a:lvl6pPr>
            <a:lvl7pPr lvl="6" algn="ctr">
              <a:spcBef>
                <a:spcPts val="0"/>
              </a:spcBef>
              <a:spcAft>
                <a:spcPts val="0"/>
              </a:spcAft>
              <a:buClr>
                <a:schemeClr val="lt1"/>
              </a:buClr>
              <a:buSzPts val="1500"/>
              <a:buFont typeface="Inter"/>
              <a:buChar char="●"/>
              <a:defRPr b="1" sz="1500">
                <a:latin typeface="Inter"/>
                <a:ea typeface="Inter"/>
                <a:cs typeface="Inter"/>
                <a:sym typeface="Inter"/>
              </a:defRPr>
            </a:lvl7pPr>
            <a:lvl8pPr lvl="7" algn="ctr">
              <a:spcBef>
                <a:spcPts val="0"/>
              </a:spcBef>
              <a:spcAft>
                <a:spcPts val="0"/>
              </a:spcAft>
              <a:buClr>
                <a:schemeClr val="lt1"/>
              </a:buClr>
              <a:buSzPts val="1500"/>
              <a:buFont typeface="Inter"/>
              <a:buChar char="○"/>
              <a:defRPr b="1" sz="1500">
                <a:latin typeface="Inter"/>
                <a:ea typeface="Inter"/>
                <a:cs typeface="Inter"/>
                <a:sym typeface="Inter"/>
              </a:defRPr>
            </a:lvl8pPr>
            <a:lvl9pPr lvl="8" algn="ctr">
              <a:spcBef>
                <a:spcPts val="0"/>
              </a:spcBef>
              <a:spcAft>
                <a:spcPts val="0"/>
              </a:spcAft>
              <a:buClr>
                <a:schemeClr val="lt1"/>
              </a:buClr>
              <a:buSzPts val="1500"/>
              <a:buFont typeface="Inter"/>
              <a:buChar char="■"/>
              <a:defRPr b="1" sz="1500">
                <a:latin typeface="Inter"/>
                <a:ea typeface="Inter"/>
                <a:cs typeface="Inter"/>
                <a:sym typeface="Inter"/>
              </a:defRPr>
            </a:lvl9pPr>
          </a:lstStyle>
          <a:p/>
        </p:txBody>
      </p:sp>
      <p:sp>
        <p:nvSpPr>
          <p:cNvPr id="413" name="Google Shape;413;p20"/>
          <p:cNvSpPr txBox="1"/>
          <p:nvPr>
            <p:ph idx="1" type="body"/>
          </p:nvPr>
        </p:nvSpPr>
        <p:spPr>
          <a:xfrm>
            <a:off x="2187950" y="1307550"/>
            <a:ext cx="3181200" cy="1288500"/>
          </a:xfrm>
          <a:prstGeom prst="rect">
            <a:avLst/>
          </a:prstGeom>
        </p:spPr>
        <p:txBody>
          <a:bodyPr anchorCtr="0" anchor="ctr" bIns="91425" lIns="274300"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414" name="Google Shape;414;p20"/>
          <p:cNvSpPr txBox="1"/>
          <p:nvPr>
            <p:ph idx="7" type="body"/>
          </p:nvPr>
        </p:nvSpPr>
        <p:spPr>
          <a:xfrm>
            <a:off x="2187950" y="3864550"/>
            <a:ext cx="3181200" cy="1279200"/>
          </a:xfrm>
          <a:prstGeom prst="rect">
            <a:avLst/>
          </a:prstGeom>
        </p:spPr>
        <p:txBody>
          <a:bodyPr anchorCtr="0" anchor="ctr" bIns="91425" lIns="274300" spcFirstLastPara="1" rIns="91425" wrap="square" tIns="91425">
            <a:normAutofit/>
          </a:bodyPr>
          <a:lstStyle>
            <a:lvl1pPr indent="-292100" lvl="0" marL="457200">
              <a:spcBef>
                <a:spcPts val="0"/>
              </a:spcBef>
              <a:spcAft>
                <a:spcPts val="0"/>
              </a:spcAft>
              <a:buSzPts val="1000"/>
              <a:buFont typeface="Inter"/>
              <a:buChar char="●"/>
              <a:defRPr sz="1000"/>
            </a:lvl1pPr>
            <a:lvl2pPr indent="-292100" lvl="1" marL="914400">
              <a:spcBef>
                <a:spcPts val="800"/>
              </a:spcBef>
              <a:spcAft>
                <a:spcPts val="0"/>
              </a:spcAft>
              <a:buSzPts val="1000"/>
              <a:buFont typeface="Inter"/>
              <a:buChar char="○"/>
              <a:defRPr sz="1000"/>
            </a:lvl2pPr>
            <a:lvl3pPr indent="-292100" lvl="2" marL="1371600">
              <a:spcBef>
                <a:spcPts val="800"/>
              </a:spcBef>
              <a:spcAft>
                <a:spcPts val="0"/>
              </a:spcAft>
              <a:buSzPts val="1000"/>
              <a:buFont typeface="Inter"/>
              <a:buChar char="■"/>
              <a:defRPr sz="1000"/>
            </a:lvl3pPr>
            <a:lvl4pPr indent="-292100" lvl="3" marL="1828800">
              <a:spcBef>
                <a:spcPts val="800"/>
              </a:spcBef>
              <a:spcAft>
                <a:spcPts val="0"/>
              </a:spcAft>
              <a:buSzPts val="1000"/>
              <a:buFont typeface="Inter"/>
              <a:buChar char="●"/>
              <a:defRPr sz="1000"/>
            </a:lvl4pPr>
            <a:lvl5pPr indent="-292100" lvl="4" marL="2286000">
              <a:spcBef>
                <a:spcPts val="800"/>
              </a:spcBef>
              <a:spcAft>
                <a:spcPts val="0"/>
              </a:spcAft>
              <a:buSzPts val="1000"/>
              <a:buFont typeface="Inter"/>
              <a:buChar char="○"/>
              <a:defRPr sz="1000"/>
            </a:lvl5pPr>
            <a:lvl6pPr indent="-292100" lvl="5" marL="2743200">
              <a:spcBef>
                <a:spcPts val="800"/>
              </a:spcBef>
              <a:spcAft>
                <a:spcPts val="0"/>
              </a:spcAft>
              <a:buSzPts val="1000"/>
              <a:buFont typeface="Inter"/>
              <a:buChar char="■"/>
              <a:defRPr sz="1000"/>
            </a:lvl6pPr>
            <a:lvl7pPr indent="-292100" lvl="6" marL="3200400">
              <a:spcBef>
                <a:spcPts val="800"/>
              </a:spcBef>
              <a:spcAft>
                <a:spcPts val="0"/>
              </a:spcAft>
              <a:buSzPts val="1000"/>
              <a:buFont typeface="Inter"/>
              <a:buChar char="●"/>
              <a:defRPr sz="1000"/>
            </a:lvl7pPr>
            <a:lvl8pPr indent="-292100" lvl="7" marL="3657600">
              <a:spcBef>
                <a:spcPts val="800"/>
              </a:spcBef>
              <a:spcAft>
                <a:spcPts val="0"/>
              </a:spcAft>
              <a:buSzPts val="1000"/>
              <a:buFont typeface="Inter"/>
              <a:buChar char="○"/>
              <a:defRPr sz="1000"/>
            </a:lvl8pPr>
            <a:lvl9pPr indent="-292100" lvl="8" marL="4114800">
              <a:spcBef>
                <a:spcPts val="800"/>
              </a:spcBef>
              <a:spcAft>
                <a:spcPts val="800"/>
              </a:spcAft>
              <a:buSzPts val="1000"/>
              <a:buFont typeface="Inter"/>
              <a:buChar char="■"/>
              <a:defRPr sz="1000"/>
            </a:lvl9pPr>
          </a:lstStyle>
          <a:p/>
        </p:txBody>
      </p:sp>
      <p:sp>
        <p:nvSpPr>
          <p:cNvPr id="415" name="Google Shape;415;p20"/>
          <p:cNvSpPr txBox="1"/>
          <p:nvPr>
            <p:ph idx="8" type="body"/>
          </p:nvPr>
        </p:nvSpPr>
        <p:spPr>
          <a:xfrm>
            <a:off x="2187950" y="2596100"/>
            <a:ext cx="3181200" cy="1268700"/>
          </a:xfrm>
          <a:prstGeom prst="rect">
            <a:avLst/>
          </a:prstGeom>
        </p:spPr>
        <p:txBody>
          <a:bodyPr anchorCtr="0" anchor="ctr" bIns="91425" lIns="274300"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cxnSp>
        <p:nvCxnSpPr>
          <p:cNvPr id="416" name="Google Shape;416;p20"/>
          <p:cNvCxnSpPr/>
          <p:nvPr/>
        </p:nvCxnSpPr>
        <p:spPr>
          <a:xfrm rot="10800000">
            <a:off x="520175" y="1307575"/>
            <a:ext cx="8624100" cy="0"/>
          </a:xfrm>
          <a:prstGeom prst="straightConnector1">
            <a:avLst/>
          </a:prstGeom>
          <a:noFill/>
          <a:ln cap="flat" cmpd="sng" w="9525">
            <a:solidFill>
              <a:schemeClr val="lt1"/>
            </a:solidFill>
            <a:prstDash val="solid"/>
            <a:round/>
            <a:headEnd len="sm" w="sm" type="none"/>
            <a:tailEnd len="sm" w="sm" type="none"/>
          </a:ln>
        </p:spPr>
      </p:cxnSp>
      <p:sp>
        <p:nvSpPr>
          <p:cNvPr id="417" name="Google Shape;417;p20"/>
          <p:cNvSpPr txBox="1"/>
          <p:nvPr>
            <p:ph idx="9"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None/>
              <a:defRPr sz="800"/>
            </a:lvl1pPr>
            <a:lvl2pPr lvl="1">
              <a:spcBef>
                <a:spcPts val="0"/>
              </a:spcBef>
              <a:spcAft>
                <a:spcPts val="0"/>
              </a:spcAft>
              <a:buClr>
                <a:schemeClr val="lt1"/>
              </a:buClr>
              <a:buSzPts val="800"/>
              <a:buNone/>
              <a:defRPr sz="800"/>
            </a:lvl2pPr>
            <a:lvl3pPr lvl="2">
              <a:spcBef>
                <a:spcPts val="0"/>
              </a:spcBef>
              <a:spcAft>
                <a:spcPts val="0"/>
              </a:spcAft>
              <a:buClr>
                <a:schemeClr val="lt1"/>
              </a:buClr>
              <a:buSzPts val="800"/>
              <a:buNone/>
              <a:defRPr sz="800"/>
            </a:lvl3pPr>
            <a:lvl4pPr lvl="3">
              <a:spcBef>
                <a:spcPts val="0"/>
              </a:spcBef>
              <a:spcAft>
                <a:spcPts val="0"/>
              </a:spcAft>
              <a:buClr>
                <a:schemeClr val="lt1"/>
              </a:buClr>
              <a:buSzPts val="800"/>
              <a:buNone/>
              <a:defRPr sz="800"/>
            </a:lvl4pPr>
            <a:lvl5pPr lvl="4">
              <a:spcBef>
                <a:spcPts val="0"/>
              </a:spcBef>
              <a:spcAft>
                <a:spcPts val="0"/>
              </a:spcAft>
              <a:buClr>
                <a:schemeClr val="lt1"/>
              </a:buClr>
              <a:buSzPts val="800"/>
              <a:buNone/>
              <a:defRPr sz="800"/>
            </a:lvl5pPr>
            <a:lvl6pPr lvl="5">
              <a:spcBef>
                <a:spcPts val="0"/>
              </a:spcBef>
              <a:spcAft>
                <a:spcPts val="0"/>
              </a:spcAft>
              <a:buClr>
                <a:schemeClr val="lt1"/>
              </a:buClr>
              <a:buSzPts val="800"/>
              <a:buNone/>
              <a:defRPr sz="800"/>
            </a:lvl6pPr>
            <a:lvl7pPr lvl="6">
              <a:spcBef>
                <a:spcPts val="0"/>
              </a:spcBef>
              <a:spcAft>
                <a:spcPts val="0"/>
              </a:spcAft>
              <a:buClr>
                <a:schemeClr val="lt1"/>
              </a:buClr>
              <a:buSzPts val="800"/>
              <a:buNone/>
              <a:defRPr sz="800"/>
            </a:lvl7pPr>
            <a:lvl8pPr lvl="7">
              <a:spcBef>
                <a:spcPts val="0"/>
              </a:spcBef>
              <a:spcAft>
                <a:spcPts val="0"/>
              </a:spcAft>
              <a:buClr>
                <a:schemeClr val="lt1"/>
              </a:buClr>
              <a:buSzPts val="800"/>
              <a:buNone/>
              <a:defRPr sz="800"/>
            </a:lvl8pPr>
            <a:lvl9pPr lvl="8">
              <a:spcBef>
                <a:spcPts val="0"/>
              </a:spcBef>
              <a:spcAft>
                <a:spcPts val="0"/>
              </a:spcAft>
              <a:buClr>
                <a:schemeClr val="lt1"/>
              </a:buClr>
              <a:buSzPts val="800"/>
              <a:buNone/>
              <a:defRPr sz="800"/>
            </a:lvl9pPr>
          </a:lstStyle>
          <a:p/>
        </p:txBody>
      </p:sp>
      <p:sp>
        <p:nvSpPr>
          <p:cNvPr id="418" name="Google Shape;418;p20"/>
          <p:cNvSpPr txBox="1"/>
          <p:nvPr>
            <p:ph idx="13"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None/>
              <a:defRPr sz="800"/>
            </a:lvl1pPr>
            <a:lvl2pPr lvl="1" algn="r">
              <a:spcBef>
                <a:spcPts val="0"/>
              </a:spcBef>
              <a:spcAft>
                <a:spcPts val="0"/>
              </a:spcAft>
              <a:buClr>
                <a:schemeClr val="lt1"/>
              </a:buClr>
              <a:buSzPts val="800"/>
              <a:buNone/>
              <a:defRPr sz="800"/>
            </a:lvl2pPr>
            <a:lvl3pPr lvl="2" algn="r">
              <a:spcBef>
                <a:spcPts val="0"/>
              </a:spcBef>
              <a:spcAft>
                <a:spcPts val="0"/>
              </a:spcAft>
              <a:buClr>
                <a:schemeClr val="lt1"/>
              </a:buClr>
              <a:buSzPts val="800"/>
              <a:buNone/>
              <a:defRPr sz="800"/>
            </a:lvl3pPr>
            <a:lvl4pPr lvl="3" algn="r">
              <a:spcBef>
                <a:spcPts val="0"/>
              </a:spcBef>
              <a:spcAft>
                <a:spcPts val="0"/>
              </a:spcAft>
              <a:buClr>
                <a:schemeClr val="lt1"/>
              </a:buClr>
              <a:buSzPts val="800"/>
              <a:buNone/>
              <a:defRPr sz="800"/>
            </a:lvl4pPr>
            <a:lvl5pPr lvl="4" algn="r">
              <a:spcBef>
                <a:spcPts val="0"/>
              </a:spcBef>
              <a:spcAft>
                <a:spcPts val="0"/>
              </a:spcAft>
              <a:buClr>
                <a:schemeClr val="lt1"/>
              </a:buClr>
              <a:buSzPts val="800"/>
              <a:buNone/>
              <a:defRPr sz="800"/>
            </a:lvl5pPr>
            <a:lvl6pPr lvl="5" algn="r">
              <a:spcBef>
                <a:spcPts val="0"/>
              </a:spcBef>
              <a:spcAft>
                <a:spcPts val="0"/>
              </a:spcAft>
              <a:buClr>
                <a:schemeClr val="lt1"/>
              </a:buClr>
              <a:buSzPts val="800"/>
              <a:buNone/>
              <a:defRPr sz="800"/>
            </a:lvl6pPr>
            <a:lvl7pPr lvl="6" algn="r">
              <a:spcBef>
                <a:spcPts val="0"/>
              </a:spcBef>
              <a:spcAft>
                <a:spcPts val="0"/>
              </a:spcAft>
              <a:buClr>
                <a:schemeClr val="lt1"/>
              </a:buClr>
              <a:buSzPts val="800"/>
              <a:buNone/>
              <a:defRPr sz="800"/>
            </a:lvl7pPr>
            <a:lvl8pPr lvl="7" algn="r">
              <a:spcBef>
                <a:spcPts val="0"/>
              </a:spcBef>
              <a:spcAft>
                <a:spcPts val="0"/>
              </a:spcAft>
              <a:buClr>
                <a:schemeClr val="lt1"/>
              </a:buClr>
              <a:buSzPts val="800"/>
              <a:buNone/>
              <a:defRPr sz="800"/>
            </a:lvl8pPr>
            <a:lvl9pPr lvl="8" algn="r">
              <a:spcBef>
                <a:spcPts val="0"/>
              </a:spcBef>
              <a:spcAft>
                <a:spcPts val="0"/>
              </a:spcAft>
              <a:buClr>
                <a:schemeClr val="lt1"/>
              </a:buClr>
              <a:buSzPts val="800"/>
              <a:buNone/>
              <a:defRPr sz="800"/>
            </a:lvl9pPr>
          </a:lstStyle>
          <a:p/>
        </p:txBody>
      </p:sp>
      <p:sp>
        <p:nvSpPr>
          <p:cNvPr id="419" name="Google Shape;419;p20"/>
          <p:cNvSpPr txBox="1"/>
          <p:nvPr>
            <p:ph idx="14"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None/>
              <a:defRPr sz="800"/>
            </a:lvl1pPr>
            <a:lvl2pPr lvl="1" algn="r">
              <a:spcBef>
                <a:spcPts val="0"/>
              </a:spcBef>
              <a:spcAft>
                <a:spcPts val="0"/>
              </a:spcAft>
              <a:buClr>
                <a:schemeClr val="lt1"/>
              </a:buClr>
              <a:buSzPts val="800"/>
              <a:buNone/>
              <a:defRPr sz="800"/>
            </a:lvl2pPr>
            <a:lvl3pPr lvl="2" algn="r">
              <a:spcBef>
                <a:spcPts val="0"/>
              </a:spcBef>
              <a:spcAft>
                <a:spcPts val="0"/>
              </a:spcAft>
              <a:buClr>
                <a:schemeClr val="lt1"/>
              </a:buClr>
              <a:buSzPts val="800"/>
              <a:buNone/>
              <a:defRPr sz="800"/>
            </a:lvl3pPr>
            <a:lvl4pPr lvl="3" algn="r">
              <a:spcBef>
                <a:spcPts val="0"/>
              </a:spcBef>
              <a:spcAft>
                <a:spcPts val="0"/>
              </a:spcAft>
              <a:buClr>
                <a:schemeClr val="lt1"/>
              </a:buClr>
              <a:buSzPts val="800"/>
              <a:buNone/>
              <a:defRPr sz="800"/>
            </a:lvl4pPr>
            <a:lvl5pPr lvl="4" algn="r">
              <a:spcBef>
                <a:spcPts val="0"/>
              </a:spcBef>
              <a:spcAft>
                <a:spcPts val="0"/>
              </a:spcAft>
              <a:buClr>
                <a:schemeClr val="lt1"/>
              </a:buClr>
              <a:buSzPts val="800"/>
              <a:buNone/>
              <a:defRPr sz="800"/>
            </a:lvl5pPr>
            <a:lvl6pPr lvl="5" algn="r">
              <a:spcBef>
                <a:spcPts val="0"/>
              </a:spcBef>
              <a:spcAft>
                <a:spcPts val="0"/>
              </a:spcAft>
              <a:buClr>
                <a:schemeClr val="lt1"/>
              </a:buClr>
              <a:buSzPts val="800"/>
              <a:buNone/>
              <a:defRPr sz="800"/>
            </a:lvl6pPr>
            <a:lvl7pPr lvl="6" algn="r">
              <a:spcBef>
                <a:spcPts val="0"/>
              </a:spcBef>
              <a:spcAft>
                <a:spcPts val="0"/>
              </a:spcAft>
              <a:buClr>
                <a:schemeClr val="lt1"/>
              </a:buClr>
              <a:buSzPts val="800"/>
              <a:buNone/>
              <a:defRPr sz="800"/>
            </a:lvl7pPr>
            <a:lvl8pPr lvl="7" algn="r">
              <a:spcBef>
                <a:spcPts val="0"/>
              </a:spcBef>
              <a:spcAft>
                <a:spcPts val="0"/>
              </a:spcAft>
              <a:buClr>
                <a:schemeClr val="lt1"/>
              </a:buClr>
              <a:buSzPts val="800"/>
              <a:buNone/>
              <a:defRPr sz="800"/>
            </a:lvl8pPr>
            <a:lvl9pPr lvl="8" algn="r">
              <a:spcBef>
                <a:spcPts val="0"/>
              </a:spcBef>
              <a:spcAft>
                <a:spcPts val="0"/>
              </a:spcAft>
              <a:buClr>
                <a:schemeClr val="lt1"/>
              </a:buClr>
              <a:buSzPts val="800"/>
              <a:buNone/>
              <a:defRPr sz="800"/>
            </a:lvl9pPr>
          </a:lstStyle>
          <a:p/>
        </p:txBody>
      </p:sp>
      <p:cxnSp>
        <p:nvCxnSpPr>
          <p:cNvPr id="420" name="Google Shape;420;p20"/>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421" name="Google Shape;421;p20"/>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422" name="Google Shape;422;p20"/>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sp>
        <p:nvSpPr>
          <p:cNvPr id="423" name="Google Shape;423;p20"/>
          <p:cNvSpPr txBox="1"/>
          <p:nvPr>
            <p:ph idx="15" type="title"/>
          </p:nvPr>
        </p:nvSpPr>
        <p:spPr>
          <a:xfrm flipH="1">
            <a:off x="521275" y="347825"/>
            <a:ext cx="6252600" cy="972600"/>
          </a:xfrm>
          <a:prstGeom prst="rect">
            <a:avLst/>
          </a:prstGeom>
        </p:spPr>
        <p:txBody>
          <a:bodyPr anchorCtr="0" anchor="ctr" bIns="0" lIns="274300" spcFirstLastPara="1" rIns="91425" wrap="square" tIns="0">
            <a:normAutofit/>
          </a:bodyPr>
          <a:lstStyle>
            <a:lvl1pPr lvl="0">
              <a:lnSpc>
                <a:spcPct val="100000"/>
              </a:lnSpc>
              <a:spcBef>
                <a:spcPts val="0"/>
              </a:spcBef>
              <a:spcAft>
                <a:spcPts val="0"/>
              </a:spcAft>
              <a:buClr>
                <a:schemeClr val="lt1"/>
              </a:buClr>
              <a:buSzPts val="2400"/>
              <a:buFont typeface="Gowun Batang"/>
              <a:buNone/>
              <a:defRPr sz="2400"/>
            </a:lvl1pPr>
            <a:lvl2pPr lvl="1">
              <a:lnSpc>
                <a:spcPct val="100000"/>
              </a:lnSpc>
              <a:spcBef>
                <a:spcPts val="0"/>
              </a:spcBef>
              <a:spcAft>
                <a:spcPts val="0"/>
              </a:spcAft>
              <a:buClr>
                <a:schemeClr val="lt1"/>
              </a:buClr>
              <a:buSzPts val="2400"/>
              <a:buFont typeface="Gowun Batang"/>
              <a:buNone/>
              <a:defRPr sz="2400"/>
            </a:lvl2pPr>
            <a:lvl3pPr lvl="2">
              <a:lnSpc>
                <a:spcPct val="100000"/>
              </a:lnSpc>
              <a:spcBef>
                <a:spcPts val="0"/>
              </a:spcBef>
              <a:spcAft>
                <a:spcPts val="0"/>
              </a:spcAft>
              <a:buClr>
                <a:schemeClr val="lt1"/>
              </a:buClr>
              <a:buSzPts val="2400"/>
              <a:buFont typeface="Gowun Batang"/>
              <a:buNone/>
              <a:defRPr sz="2400"/>
            </a:lvl3pPr>
            <a:lvl4pPr lvl="3">
              <a:lnSpc>
                <a:spcPct val="100000"/>
              </a:lnSpc>
              <a:spcBef>
                <a:spcPts val="0"/>
              </a:spcBef>
              <a:spcAft>
                <a:spcPts val="0"/>
              </a:spcAft>
              <a:buClr>
                <a:schemeClr val="lt1"/>
              </a:buClr>
              <a:buSzPts val="2400"/>
              <a:buFont typeface="Gowun Batang"/>
              <a:buNone/>
              <a:defRPr sz="2400"/>
            </a:lvl4pPr>
            <a:lvl5pPr lvl="4">
              <a:lnSpc>
                <a:spcPct val="100000"/>
              </a:lnSpc>
              <a:spcBef>
                <a:spcPts val="0"/>
              </a:spcBef>
              <a:spcAft>
                <a:spcPts val="0"/>
              </a:spcAft>
              <a:buClr>
                <a:schemeClr val="lt1"/>
              </a:buClr>
              <a:buSzPts val="2400"/>
              <a:buFont typeface="Gowun Batang"/>
              <a:buNone/>
              <a:defRPr sz="2400"/>
            </a:lvl5pPr>
            <a:lvl6pPr lvl="5">
              <a:lnSpc>
                <a:spcPct val="100000"/>
              </a:lnSpc>
              <a:spcBef>
                <a:spcPts val="0"/>
              </a:spcBef>
              <a:spcAft>
                <a:spcPts val="0"/>
              </a:spcAft>
              <a:buClr>
                <a:schemeClr val="lt1"/>
              </a:buClr>
              <a:buSzPts val="2400"/>
              <a:buFont typeface="Gowun Batang"/>
              <a:buNone/>
              <a:defRPr sz="2400"/>
            </a:lvl6pPr>
            <a:lvl7pPr lvl="6">
              <a:lnSpc>
                <a:spcPct val="100000"/>
              </a:lnSpc>
              <a:spcBef>
                <a:spcPts val="0"/>
              </a:spcBef>
              <a:spcAft>
                <a:spcPts val="0"/>
              </a:spcAft>
              <a:buClr>
                <a:schemeClr val="lt1"/>
              </a:buClr>
              <a:buSzPts val="2400"/>
              <a:buFont typeface="Gowun Batang"/>
              <a:buNone/>
              <a:defRPr sz="2400"/>
            </a:lvl7pPr>
            <a:lvl8pPr lvl="7">
              <a:lnSpc>
                <a:spcPct val="100000"/>
              </a:lnSpc>
              <a:spcBef>
                <a:spcPts val="0"/>
              </a:spcBef>
              <a:spcAft>
                <a:spcPts val="0"/>
              </a:spcAft>
              <a:buClr>
                <a:schemeClr val="lt1"/>
              </a:buClr>
              <a:buSzPts val="2400"/>
              <a:buFont typeface="Gowun Batang"/>
              <a:buNone/>
              <a:defRPr sz="2400"/>
            </a:lvl8pPr>
            <a:lvl9pPr lvl="8">
              <a:lnSpc>
                <a:spcPct val="100000"/>
              </a:lnSpc>
              <a:spcBef>
                <a:spcPts val="0"/>
              </a:spcBef>
              <a:spcAft>
                <a:spcPts val="0"/>
              </a:spcAft>
              <a:buClr>
                <a:schemeClr val="lt1"/>
              </a:buClr>
              <a:buSzPts val="2400"/>
              <a:buFont typeface="Gowun Batang"/>
              <a:buNone/>
              <a:defRPr sz="2400"/>
            </a:lvl9pPr>
          </a:lstStyle>
          <a:p/>
        </p:txBody>
      </p:sp>
      <p:sp>
        <p:nvSpPr>
          <p:cNvPr id="424" name="Google Shape;424;p20"/>
          <p:cNvSpPr txBox="1"/>
          <p:nvPr>
            <p:ph idx="16" type="title"/>
          </p:nvPr>
        </p:nvSpPr>
        <p:spPr>
          <a:xfrm>
            <a:off x="521275" y="1307500"/>
            <a:ext cx="1666500" cy="1288500"/>
          </a:xfrm>
          <a:prstGeom prst="rect">
            <a:avLst/>
          </a:prstGeom>
        </p:spPr>
        <p:txBody>
          <a:bodyPr anchorCtr="0" anchor="ctr" bIns="0" lIns="274300" spcFirstLastPara="1" rIns="91425" wrap="square" tIns="0">
            <a:normAutofit/>
          </a:bodyPr>
          <a:lstStyle>
            <a:lvl1pPr lvl="0">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1pPr>
            <a:lvl2pPr lvl="1">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2pPr>
            <a:lvl3pPr lvl="2">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3pPr>
            <a:lvl4pPr lvl="3">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4pPr>
            <a:lvl5pPr lvl="4">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5pPr>
            <a:lvl6pPr lvl="5">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6pPr>
            <a:lvl7pPr lvl="6">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7pPr>
            <a:lvl8pPr lvl="7">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8pPr>
            <a:lvl9pPr lvl="8">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9pPr>
          </a:lstStyle>
          <a:p/>
        </p:txBody>
      </p:sp>
      <p:sp>
        <p:nvSpPr>
          <p:cNvPr id="425" name="Google Shape;425;p20"/>
          <p:cNvSpPr txBox="1"/>
          <p:nvPr>
            <p:ph idx="17" type="title"/>
          </p:nvPr>
        </p:nvSpPr>
        <p:spPr>
          <a:xfrm>
            <a:off x="521275" y="2595800"/>
            <a:ext cx="1666500" cy="1268700"/>
          </a:xfrm>
          <a:prstGeom prst="rect">
            <a:avLst/>
          </a:prstGeom>
        </p:spPr>
        <p:txBody>
          <a:bodyPr anchorCtr="0" anchor="ctr" bIns="0" lIns="274300" spcFirstLastPara="1" rIns="91425" wrap="square" tIns="0">
            <a:normAutofit/>
          </a:bodyPr>
          <a:lstStyle>
            <a:lvl1pPr lvl="0">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1pPr>
            <a:lvl2pPr lvl="1">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2pPr>
            <a:lvl3pPr lvl="2">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3pPr>
            <a:lvl4pPr lvl="3">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4pPr>
            <a:lvl5pPr lvl="4">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5pPr>
            <a:lvl6pPr lvl="5">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6pPr>
            <a:lvl7pPr lvl="6">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7pPr>
            <a:lvl8pPr lvl="7">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8pPr>
            <a:lvl9pPr lvl="8">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9pPr>
          </a:lstStyle>
          <a:p/>
        </p:txBody>
      </p:sp>
      <p:sp>
        <p:nvSpPr>
          <p:cNvPr id="426" name="Google Shape;426;p20"/>
          <p:cNvSpPr txBox="1"/>
          <p:nvPr>
            <p:ph idx="18" type="title"/>
          </p:nvPr>
        </p:nvSpPr>
        <p:spPr>
          <a:xfrm>
            <a:off x="521275" y="3866800"/>
            <a:ext cx="1666500" cy="1276800"/>
          </a:xfrm>
          <a:prstGeom prst="rect">
            <a:avLst/>
          </a:prstGeom>
        </p:spPr>
        <p:txBody>
          <a:bodyPr anchorCtr="0" anchor="ctr" bIns="0" lIns="274300" spcFirstLastPara="1" rIns="91425" wrap="square" tIns="0">
            <a:normAutofit/>
          </a:bodyPr>
          <a:lstStyle>
            <a:lvl1pPr lvl="0">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1pPr>
            <a:lvl2pPr lvl="1">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2pPr>
            <a:lvl3pPr lvl="2">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3pPr>
            <a:lvl4pPr lvl="3">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4pPr>
            <a:lvl5pPr lvl="4">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5pPr>
            <a:lvl6pPr lvl="5">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6pPr>
            <a:lvl7pPr lvl="6">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7pPr>
            <a:lvl8pPr lvl="7">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8pPr>
            <a:lvl9pPr lvl="8">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9pPr>
          </a:lstStyle>
          <a:p/>
        </p:txBody>
      </p:sp>
      <p:sp>
        <p:nvSpPr>
          <p:cNvPr id="427" name="Google Shape;427;p20"/>
          <p:cNvSpPr txBox="1"/>
          <p:nvPr>
            <p:ph idx="19" type="subTitle"/>
          </p:nvPr>
        </p:nvSpPr>
        <p:spPr>
          <a:xfrm>
            <a:off x="6092100" y="1950763"/>
            <a:ext cx="2942100" cy="643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1000"/>
              <a:buNone/>
              <a:defRPr sz="1000"/>
            </a:lvl1pPr>
            <a:lvl2pPr lvl="1">
              <a:spcBef>
                <a:spcPts val="0"/>
              </a:spcBef>
              <a:spcAft>
                <a:spcPts val="0"/>
              </a:spcAft>
              <a:buClr>
                <a:schemeClr val="lt1"/>
              </a:buClr>
              <a:buSzPts val="1000"/>
              <a:buNone/>
              <a:defRPr sz="1000"/>
            </a:lvl2pPr>
            <a:lvl3pPr lvl="2">
              <a:spcBef>
                <a:spcPts val="0"/>
              </a:spcBef>
              <a:spcAft>
                <a:spcPts val="0"/>
              </a:spcAft>
              <a:buClr>
                <a:schemeClr val="lt1"/>
              </a:buClr>
              <a:buSzPts val="1000"/>
              <a:buNone/>
              <a:defRPr sz="1000"/>
            </a:lvl3pPr>
            <a:lvl4pPr lvl="3">
              <a:spcBef>
                <a:spcPts val="0"/>
              </a:spcBef>
              <a:spcAft>
                <a:spcPts val="0"/>
              </a:spcAft>
              <a:buClr>
                <a:schemeClr val="lt1"/>
              </a:buClr>
              <a:buSzPts val="1000"/>
              <a:buNone/>
              <a:defRPr sz="1000"/>
            </a:lvl4pPr>
            <a:lvl5pPr lvl="4">
              <a:spcBef>
                <a:spcPts val="0"/>
              </a:spcBef>
              <a:spcAft>
                <a:spcPts val="0"/>
              </a:spcAft>
              <a:buClr>
                <a:schemeClr val="lt1"/>
              </a:buClr>
              <a:buSzPts val="1000"/>
              <a:buNone/>
              <a:defRPr sz="1000"/>
            </a:lvl5pPr>
            <a:lvl6pPr lvl="5">
              <a:spcBef>
                <a:spcPts val="0"/>
              </a:spcBef>
              <a:spcAft>
                <a:spcPts val="0"/>
              </a:spcAft>
              <a:buClr>
                <a:schemeClr val="lt1"/>
              </a:buClr>
              <a:buSzPts val="1000"/>
              <a:buNone/>
              <a:defRPr sz="1000"/>
            </a:lvl6pPr>
            <a:lvl7pPr lvl="6">
              <a:spcBef>
                <a:spcPts val="0"/>
              </a:spcBef>
              <a:spcAft>
                <a:spcPts val="0"/>
              </a:spcAft>
              <a:buClr>
                <a:schemeClr val="lt1"/>
              </a:buClr>
              <a:buSzPts val="1000"/>
              <a:buNone/>
              <a:defRPr sz="1000"/>
            </a:lvl7pPr>
            <a:lvl8pPr lvl="7">
              <a:spcBef>
                <a:spcPts val="0"/>
              </a:spcBef>
              <a:spcAft>
                <a:spcPts val="0"/>
              </a:spcAft>
              <a:buClr>
                <a:schemeClr val="lt1"/>
              </a:buClr>
              <a:buSzPts val="1000"/>
              <a:buNone/>
              <a:defRPr sz="1000"/>
            </a:lvl8pPr>
            <a:lvl9pPr lvl="8">
              <a:spcBef>
                <a:spcPts val="0"/>
              </a:spcBef>
              <a:spcAft>
                <a:spcPts val="0"/>
              </a:spcAft>
              <a:buClr>
                <a:schemeClr val="lt1"/>
              </a:buClr>
              <a:buSzPts val="1000"/>
              <a:buNone/>
              <a:defRPr sz="1000"/>
            </a:lvl9pPr>
          </a:lstStyle>
          <a:p/>
        </p:txBody>
      </p:sp>
      <p:sp>
        <p:nvSpPr>
          <p:cNvPr id="428" name="Google Shape;428;p20"/>
          <p:cNvSpPr txBox="1"/>
          <p:nvPr>
            <p:ph idx="20" type="subTitle"/>
          </p:nvPr>
        </p:nvSpPr>
        <p:spPr>
          <a:xfrm>
            <a:off x="6092100" y="2595825"/>
            <a:ext cx="2942100" cy="6291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1000"/>
              <a:buNone/>
              <a:defRPr sz="1000"/>
            </a:lvl1pPr>
            <a:lvl2pPr lvl="1">
              <a:spcBef>
                <a:spcPts val="0"/>
              </a:spcBef>
              <a:spcAft>
                <a:spcPts val="0"/>
              </a:spcAft>
              <a:buClr>
                <a:schemeClr val="lt1"/>
              </a:buClr>
              <a:buSzPts val="1000"/>
              <a:buNone/>
              <a:defRPr sz="1000"/>
            </a:lvl2pPr>
            <a:lvl3pPr lvl="2">
              <a:spcBef>
                <a:spcPts val="0"/>
              </a:spcBef>
              <a:spcAft>
                <a:spcPts val="0"/>
              </a:spcAft>
              <a:buClr>
                <a:schemeClr val="lt1"/>
              </a:buClr>
              <a:buSzPts val="1000"/>
              <a:buNone/>
              <a:defRPr sz="1000"/>
            </a:lvl3pPr>
            <a:lvl4pPr lvl="3">
              <a:spcBef>
                <a:spcPts val="0"/>
              </a:spcBef>
              <a:spcAft>
                <a:spcPts val="0"/>
              </a:spcAft>
              <a:buClr>
                <a:schemeClr val="lt1"/>
              </a:buClr>
              <a:buSzPts val="1000"/>
              <a:buNone/>
              <a:defRPr sz="1000"/>
            </a:lvl4pPr>
            <a:lvl5pPr lvl="4">
              <a:spcBef>
                <a:spcPts val="0"/>
              </a:spcBef>
              <a:spcAft>
                <a:spcPts val="0"/>
              </a:spcAft>
              <a:buClr>
                <a:schemeClr val="lt1"/>
              </a:buClr>
              <a:buSzPts val="1000"/>
              <a:buNone/>
              <a:defRPr sz="1000"/>
            </a:lvl5pPr>
            <a:lvl6pPr lvl="5">
              <a:spcBef>
                <a:spcPts val="0"/>
              </a:spcBef>
              <a:spcAft>
                <a:spcPts val="0"/>
              </a:spcAft>
              <a:buClr>
                <a:schemeClr val="lt1"/>
              </a:buClr>
              <a:buSzPts val="1000"/>
              <a:buNone/>
              <a:defRPr sz="1000"/>
            </a:lvl6pPr>
            <a:lvl7pPr lvl="6">
              <a:spcBef>
                <a:spcPts val="0"/>
              </a:spcBef>
              <a:spcAft>
                <a:spcPts val="0"/>
              </a:spcAft>
              <a:buClr>
                <a:schemeClr val="lt1"/>
              </a:buClr>
              <a:buSzPts val="1000"/>
              <a:buNone/>
              <a:defRPr sz="1000"/>
            </a:lvl7pPr>
            <a:lvl8pPr lvl="7">
              <a:spcBef>
                <a:spcPts val="0"/>
              </a:spcBef>
              <a:spcAft>
                <a:spcPts val="0"/>
              </a:spcAft>
              <a:buClr>
                <a:schemeClr val="lt1"/>
              </a:buClr>
              <a:buSzPts val="1000"/>
              <a:buNone/>
              <a:defRPr sz="1000"/>
            </a:lvl8pPr>
            <a:lvl9pPr lvl="8">
              <a:spcBef>
                <a:spcPts val="0"/>
              </a:spcBef>
              <a:spcAft>
                <a:spcPts val="0"/>
              </a:spcAft>
              <a:buClr>
                <a:schemeClr val="lt1"/>
              </a:buClr>
              <a:buSzPts val="1000"/>
              <a:buNone/>
              <a:defRPr sz="1000"/>
            </a:lvl9pPr>
          </a:lstStyle>
          <a:p/>
        </p:txBody>
      </p:sp>
      <p:sp>
        <p:nvSpPr>
          <p:cNvPr id="429" name="Google Shape;429;p20"/>
          <p:cNvSpPr txBox="1"/>
          <p:nvPr>
            <p:ph idx="21" type="subTitle"/>
          </p:nvPr>
        </p:nvSpPr>
        <p:spPr>
          <a:xfrm>
            <a:off x="6092100" y="3225925"/>
            <a:ext cx="2942100" cy="6387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1000"/>
              <a:buNone/>
              <a:defRPr sz="1000"/>
            </a:lvl1pPr>
            <a:lvl2pPr lvl="1">
              <a:spcBef>
                <a:spcPts val="0"/>
              </a:spcBef>
              <a:spcAft>
                <a:spcPts val="0"/>
              </a:spcAft>
              <a:buClr>
                <a:schemeClr val="lt1"/>
              </a:buClr>
              <a:buSzPts val="1000"/>
              <a:buNone/>
              <a:defRPr sz="1000"/>
            </a:lvl2pPr>
            <a:lvl3pPr lvl="2">
              <a:spcBef>
                <a:spcPts val="0"/>
              </a:spcBef>
              <a:spcAft>
                <a:spcPts val="0"/>
              </a:spcAft>
              <a:buClr>
                <a:schemeClr val="lt1"/>
              </a:buClr>
              <a:buSzPts val="1000"/>
              <a:buNone/>
              <a:defRPr sz="1000"/>
            </a:lvl3pPr>
            <a:lvl4pPr lvl="3">
              <a:spcBef>
                <a:spcPts val="0"/>
              </a:spcBef>
              <a:spcAft>
                <a:spcPts val="0"/>
              </a:spcAft>
              <a:buClr>
                <a:schemeClr val="lt1"/>
              </a:buClr>
              <a:buSzPts val="1000"/>
              <a:buNone/>
              <a:defRPr sz="1000"/>
            </a:lvl4pPr>
            <a:lvl5pPr lvl="4">
              <a:spcBef>
                <a:spcPts val="0"/>
              </a:spcBef>
              <a:spcAft>
                <a:spcPts val="0"/>
              </a:spcAft>
              <a:buClr>
                <a:schemeClr val="lt1"/>
              </a:buClr>
              <a:buSzPts val="1000"/>
              <a:buNone/>
              <a:defRPr sz="1000"/>
            </a:lvl5pPr>
            <a:lvl6pPr lvl="5">
              <a:spcBef>
                <a:spcPts val="0"/>
              </a:spcBef>
              <a:spcAft>
                <a:spcPts val="0"/>
              </a:spcAft>
              <a:buClr>
                <a:schemeClr val="lt1"/>
              </a:buClr>
              <a:buSzPts val="1000"/>
              <a:buNone/>
              <a:defRPr sz="1000"/>
            </a:lvl6pPr>
            <a:lvl7pPr lvl="6">
              <a:spcBef>
                <a:spcPts val="0"/>
              </a:spcBef>
              <a:spcAft>
                <a:spcPts val="0"/>
              </a:spcAft>
              <a:buClr>
                <a:schemeClr val="lt1"/>
              </a:buClr>
              <a:buSzPts val="1000"/>
              <a:buNone/>
              <a:defRPr sz="1000"/>
            </a:lvl7pPr>
            <a:lvl8pPr lvl="7">
              <a:spcBef>
                <a:spcPts val="0"/>
              </a:spcBef>
              <a:spcAft>
                <a:spcPts val="0"/>
              </a:spcAft>
              <a:buClr>
                <a:schemeClr val="lt1"/>
              </a:buClr>
              <a:buSzPts val="1000"/>
              <a:buNone/>
              <a:defRPr sz="1000"/>
            </a:lvl8pPr>
            <a:lvl9pPr lvl="8">
              <a:spcBef>
                <a:spcPts val="0"/>
              </a:spcBef>
              <a:spcAft>
                <a:spcPts val="0"/>
              </a:spcAft>
              <a:buClr>
                <a:schemeClr val="lt1"/>
              </a:buClr>
              <a:buSzPts val="1000"/>
              <a:buNone/>
              <a:defRPr sz="1000"/>
            </a:lvl9pPr>
          </a:lstStyle>
          <a:p/>
        </p:txBody>
      </p:sp>
      <p:sp>
        <p:nvSpPr>
          <p:cNvPr id="430" name="Google Shape;430;p20"/>
          <p:cNvSpPr txBox="1"/>
          <p:nvPr>
            <p:ph idx="22" type="subTitle"/>
          </p:nvPr>
        </p:nvSpPr>
        <p:spPr>
          <a:xfrm>
            <a:off x="6092100" y="3863525"/>
            <a:ext cx="2942100" cy="6366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1000"/>
              <a:buNone/>
              <a:defRPr sz="1000"/>
            </a:lvl1pPr>
            <a:lvl2pPr lvl="1">
              <a:spcBef>
                <a:spcPts val="0"/>
              </a:spcBef>
              <a:spcAft>
                <a:spcPts val="0"/>
              </a:spcAft>
              <a:buClr>
                <a:schemeClr val="lt1"/>
              </a:buClr>
              <a:buSzPts val="1000"/>
              <a:buNone/>
              <a:defRPr sz="1000"/>
            </a:lvl2pPr>
            <a:lvl3pPr lvl="2">
              <a:spcBef>
                <a:spcPts val="0"/>
              </a:spcBef>
              <a:spcAft>
                <a:spcPts val="0"/>
              </a:spcAft>
              <a:buClr>
                <a:schemeClr val="lt1"/>
              </a:buClr>
              <a:buSzPts val="1000"/>
              <a:buNone/>
              <a:defRPr sz="1000"/>
            </a:lvl3pPr>
            <a:lvl4pPr lvl="3">
              <a:spcBef>
                <a:spcPts val="0"/>
              </a:spcBef>
              <a:spcAft>
                <a:spcPts val="0"/>
              </a:spcAft>
              <a:buClr>
                <a:schemeClr val="lt1"/>
              </a:buClr>
              <a:buSzPts val="1000"/>
              <a:buNone/>
              <a:defRPr sz="1000"/>
            </a:lvl4pPr>
            <a:lvl5pPr lvl="4">
              <a:spcBef>
                <a:spcPts val="0"/>
              </a:spcBef>
              <a:spcAft>
                <a:spcPts val="0"/>
              </a:spcAft>
              <a:buClr>
                <a:schemeClr val="lt1"/>
              </a:buClr>
              <a:buSzPts val="1000"/>
              <a:buNone/>
              <a:defRPr sz="1000"/>
            </a:lvl5pPr>
            <a:lvl6pPr lvl="5">
              <a:spcBef>
                <a:spcPts val="0"/>
              </a:spcBef>
              <a:spcAft>
                <a:spcPts val="0"/>
              </a:spcAft>
              <a:buClr>
                <a:schemeClr val="lt1"/>
              </a:buClr>
              <a:buSzPts val="1000"/>
              <a:buNone/>
              <a:defRPr sz="1000"/>
            </a:lvl6pPr>
            <a:lvl7pPr lvl="6">
              <a:spcBef>
                <a:spcPts val="0"/>
              </a:spcBef>
              <a:spcAft>
                <a:spcPts val="0"/>
              </a:spcAft>
              <a:buClr>
                <a:schemeClr val="lt1"/>
              </a:buClr>
              <a:buSzPts val="1000"/>
              <a:buNone/>
              <a:defRPr sz="1000"/>
            </a:lvl7pPr>
            <a:lvl8pPr lvl="7">
              <a:spcBef>
                <a:spcPts val="0"/>
              </a:spcBef>
              <a:spcAft>
                <a:spcPts val="0"/>
              </a:spcAft>
              <a:buClr>
                <a:schemeClr val="lt1"/>
              </a:buClr>
              <a:buSzPts val="1000"/>
              <a:buNone/>
              <a:defRPr sz="1000"/>
            </a:lvl8pPr>
            <a:lvl9pPr lvl="8">
              <a:spcBef>
                <a:spcPts val="0"/>
              </a:spcBef>
              <a:spcAft>
                <a:spcPts val="0"/>
              </a:spcAft>
              <a:buClr>
                <a:schemeClr val="lt1"/>
              </a:buClr>
              <a:buSzPts val="1000"/>
              <a:buNone/>
              <a:defRPr sz="1000"/>
            </a:lvl9pPr>
          </a:lstStyle>
          <a:p/>
        </p:txBody>
      </p:sp>
      <p:sp>
        <p:nvSpPr>
          <p:cNvPr id="431" name="Google Shape;431;p20"/>
          <p:cNvSpPr txBox="1"/>
          <p:nvPr>
            <p:ph idx="23" type="subTitle"/>
          </p:nvPr>
        </p:nvSpPr>
        <p:spPr>
          <a:xfrm>
            <a:off x="6092100" y="4498790"/>
            <a:ext cx="2942100" cy="643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1000"/>
              <a:buNone/>
              <a:defRPr sz="1000"/>
            </a:lvl1pPr>
            <a:lvl2pPr lvl="1">
              <a:spcBef>
                <a:spcPts val="0"/>
              </a:spcBef>
              <a:spcAft>
                <a:spcPts val="0"/>
              </a:spcAft>
              <a:buClr>
                <a:schemeClr val="lt1"/>
              </a:buClr>
              <a:buSzPts val="1000"/>
              <a:buNone/>
              <a:defRPr sz="1000"/>
            </a:lvl2pPr>
            <a:lvl3pPr lvl="2">
              <a:spcBef>
                <a:spcPts val="0"/>
              </a:spcBef>
              <a:spcAft>
                <a:spcPts val="0"/>
              </a:spcAft>
              <a:buClr>
                <a:schemeClr val="lt1"/>
              </a:buClr>
              <a:buSzPts val="1000"/>
              <a:buNone/>
              <a:defRPr sz="1000"/>
            </a:lvl3pPr>
            <a:lvl4pPr lvl="3">
              <a:spcBef>
                <a:spcPts val="0"/>
              </a:spcBef>
              <a:spcAft>
                <a:spcPts val="0"/>
              </a:spcAft>
              <a:buClr>
                <a:schemeClr val="lt1"/>
              </a:buClr>
              <a:buSzPts val="1000"/>
              <a:buNone/>
              <a:defRPr sz="1000"/>
            </a:lvl4pPr>
            <a:lvl5pPr lvl="4">
              <a:spcBef>
                <a:spcPts val="0"/>
              </a:spcBef>
              <a:spcAft>
                <a:spcPts val="0"/>
              </a:spcAft>
              <a:buClr>
                <a:schemeClr val="lt1"/>
              </a:buClr>
              <a:buSzPts val="1000"/>
              <a:buNone/>
              <a:defRPr sz="1000"/>
            </a:lvl5pPr>
            <a:lvl6pPr lvl="5">
              <a:spcBef>
                <a:spcPts val="0"/>
              </a:spcBef>
              <a:spcAft>
                <a:spcPts val="0"/>
              </a:spcAft>
              <a:buClr>
                <a:schemeClr val="lt1"/>
              </a:buClr>
              <a:buSzPts val="1000"/>
              <a:buNone/>
              <a:defRPr sz="1000"/>
            </a:lvl6pPr>
            <a:lvl7pPr lvl="6">
              <a:spcBef>
                <a:spcPts val="0"/>
              </a:spcBef>
              <a:spcAft>
                <a:spcPts val="0"/>
              </a:spcAft>
              <a:buClr>
                <a:schemeClr val="lt1"/>
              </a:buClr>
              <a:buSzPts val="1000"/>
              <a:buNone/>
              <a:defRPr sz="1000"/>
            </a:lvl7pPr>
            <a:lvl8pPr lvl="7">
              <a:spcBef>
                <a:spcPts val="0"/>
              </a:spcBef>
              <a:spcAft>
                <a:spcPts val="0"/>
              </a:spcAft>
              <a:buClr>
                <a:schemeClr val="lt1"/>
              </a:buClr>
              <a:buSzPts val="1000"/>
              <a:buNone/>
              <a:defRPr sz="1000"/>
            </a:lvl8pPr>
            <a:lvl9pPr lvl="8">
              <a:spcBef>
                <a:spcPts val="0"/>
              </a:spcBef>
              <a:spcAft>
                <a:spcPts val="0"/>
              </a:spcAft>
              <a:buClr>
                <a:schemeClr val="lt1"/>
              </a:buClr>
              <a:buSzPts val="1000"/>
              <a:buNone/>
              <a:defRPr sz="1000"/>
            </a:lvl9pPr>
          </a:lstStyle>
          <a:p/>
        </p:txBody>
      </p:sp>
      <p:sp>
        <p:nvSpPr>
          <p:cNvPr id="432" name="Google Shape;432;p20"/>
          <p:cNvSpPr txBox="1"/>
          <p:nvPr>
            <p:ph idx="24" type="subTitle"/>
          </p:nvPr>
        </p:nvSpPr>
        <p:spPr>
          <a:xfrm>
            <a:off x="6092100" y="1305550"/>
            <a:ext cx="2942100" cy="643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1000"/>
              <a:buNone/>
              <a:defRPr sz="1000"/>
            </a:lvl1pPr>
            <a:lvl2pPr lvl="1">
              <a:spcBef>
                <a:spcPts val="0"/>
              </a:spcBef>
              <a:spcAft>
                <a:spcPts val="0"/>
              </a:spcAft>
              <a:buClr>
                <a:schemeClr val="lt1"/>
              </a:buClr>
              <a:buSzPts val="1000"/>
              <a:buNone/>
              <a:defRPr sz="1000"/>
            </a:lvl2pPr>
            <a:lvl3pPr lvl="2">
              <a:spcBef>
                <a:spcPts val="0"/>
              </a:spcBef>
              <a:spcAft>
                <a:spcPts val="0"/>
              </a:spcAft>
              <a:buClr>
                <a:schemeClr val="lt1"/>
              </a:buClr>
              <a:buSzPts val="1000"/>
              <a:buNone/>
              <a:defRPr sz="1000"/>
            </a:lvl3pPr>
            <a:lvl4pPr lvl="3">
              <a:spcBef>
                <a:spcPts val="0"/>
              </a:spcBef>
              <a:spcAft>
                <a:spcPts val="0"/>
              </a:spcAft>
              <a:buClr>
                <a:schemeClr val="lt1"/>
              </a:buClr>
              <a:buSzPts val="1000"/>
              <a:buNone/>
              <a:defRPr sz="1000"/>
            </a:lvl4pPr>
            <a:lvl5pPr lvl="4">
              <a:spcBef>
                <a:spcPts val="0"/>
              </a:spcBef>
              <a:spcAft>
                <a:spcPts val="0"/>
              </a:spcAft>
              <a:buClr>
                <a:schemeClr val="lt1"/>
              </a:buClr>
              <a:buSzPts val="1000"/>
              <a:buNone/>
              <a:defRPr sz="1000"/>
            </a:lvl5pPr>
            <a:lvl6pPr lvl="5">
              <a:spcBef>
                <a:spcPts val="0"/>
              </a:spcBef>
              <a:spcAft>
                <a:spcPts val="0"/>
              </a:spcAft>
              <a:buClr>
                <a:schemeClr val="lt1"/>
              </a:buClr>
              <a:buSzPts val="1000"/>
              <a:buNone/>
              <a:defRPr sz="1000"/>
            </a:lvl6pPr>
            <a:lvl7pPr lvl="6">
              <a:spcBef>
                <a:spcPts val="0"/>
              </a:spcBef>
              <a:spcAft>
                <a:spcPts val="0"/>
              </a:spcAft>
              <a:buClr>
                <a:schemeClr val="lt1"/>
              </a:buClr>
              <a:buSzPts val="1000"/>
              <a:buNone/>
              <a:defRPr sz="1000"/>
            </a:lvl7pPr>
            <a:lvl8pPr lvl="7">
              <a:spcBef>
                <a:spcPts val="0"/>
              </a:spcBef>
              <a:spcAft>
                <a:spcPts val="0"/>
              </a:spcAft>
              <a:buClr>
                <a:schemeClr val="lt1"/>
              </a:buClr>
              <a:buSzPts val="1000"/>
              <a:buNone/>
              <a:defRPr sz="1000"/>
            </a:lvl8pPr>
            <a:lvl9pPr lvl="8">
              <a:spcBef>
                <a:spcPts val="0"/>
              </a:spcBef>
              <a:spcAft>
                <a:spcPts val="0"/>
              </a:spcAft>
              <a:buClr>
                <a:schemeClr val="lt1"/>
              </a:buClr>
              <a:buSzPts val="1000"/>
              <a:buNone/>
              <a:defRPr sz="1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1">
  <p:cSld name="BLANK_1_1_1_1_1_1_1_1_1_1_1_3">
    <p:bg>
      <p:bgPr>
        <a:solidFill>
          <a:schemeClr val="lt2"/>
        </a:solidFill>
      </p:bgPr>
    </p:bg>
    <p:spTree>
      <p:nvGrpSpPr>
        <p:cNvPr id="22" name="Shape 22"/>
        <p:cNvGrpSpPr/>
        <p:nvPr/>
      </p:nvGrpSpPr>
      <p:grpSpPr>
        <a:xfrm>
          <a:off x="0" y="0"/>
          <a:ext cx="0" cy="0"/>
          <a:chOff x="0" y="0"/>
          <a:chExt cx="0" cy="0"/>
        </a:xfrm>
      </p:grpSpPr>
      <p:sp>
        <p:nvSpPr>
          <p:cNvPr id="23" name="Google Shape;23;p3"/>
          <p:cNvSpPr txBox="1"/>
          <p:nvPr>
            <p:ph idx="1" type="subTitle"/>
          </p:nvPr>
        </p:nvSpPr>
        <p:spPr>
          <a:xfrm>
            <a:off x="1041050" y="334925"/>
            <a:ext cx="7581900" cy="329700"/>
          </a:xfrm>
          <a:prstGeom prst="rect">
            <a:avLst/>
          </a:prstGeom>
        </p:spPr>
        <p:txBody>
          <a:bodyPr anchorCtr="0" anchor="ctr" bIns="0" lIns="274300" spcFirstLastPara="1" rIns="91425" wrap="square" tIns="91425">
            <a:normAutofit/>
          </a:bodyPr>
          <a:lstStyle>
            <a:lvl1pPr lv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24" name="Google Shape;24;p3"/>
          <p:cNvSpPr txBox="1"/>
          <p:nvPr>
            <p:ph idx="2" type="subTitle"/>
          </p:nvPr>
        </p:nvSpPr>
        <p:spPr>
          <a:xfrm>
            <a:off x="104070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25" name="Google Shape;25;p3"/>
          <p:cNvSpPr txBox="1"/>
          <p:nvPr>
            <p:ph idx="3"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26" name="Google Shape;26;p3"/>
          <p:cNvSpPr txBox="1"/>
          <p:nvPr>
            <p:ph idx="4"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27" name="Google Shape;27;p3"/>
          <p:cNvSpPr txBox="1"/>
          <p:nvPr>
            <p:ph type="title"/>
          </p:nvPr>
        </p:nvSpPr>
        <p:spPr>
          <a:xfrm flipH="1">
            <a:off x="1040775" y="1307575"/>
            <a:ext cx="7581900" cy="7455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Font typeface="Gowun Batang"/>
              <a:buNone/>
              <a:defRPr sz="2400"/>
            </a:lvl1pPr>
            <a:lvl2pPr lvl="1">
              <a:lnSpc>
                <a:spcPct val="100000"/>
              </a:lnSpc>
              <a:spcBef>
                <a:spcPts val="0"/>
              </a:spcBef>
              <a:spcAft>
                <a:spcPts val="0"/>
              </a:spcAft>
              <a:buClr>
                <a:schemeClr val="lt1"/>
              </a:buClr>
              <a:buSzPts val="2400"/>
              <a:buFont typeface="Gowun Batang"/>
              <a:buNone/>
              <a:defRPr sz="2400"/>
            </a:lvl2pPr>
            <a:lvl3pPr lvl="2">
              <a:lnSpc>
                <a:spcPct val="100000"/>
              </a:lnSpc>
              <a:spcBef>
                <a:spcPts val="0"/>
              </a:spcBef>
              <a:spcAft>
                <a:spcPts val="0"/>
              </a:spcAft>
              <a:buClr>
                <a:schemeClr val="lt1"/>
              </a:buClr>
              <a:buSzPts val="2400"/>
              <a:buFont typeface="Gowun Batang"/>
              <a:buNone/>
              <a:defRPr sz="2400"/>
            </a:lvl3pPr>
            <a:lvl4pPr lvl="3">
              <a:lnSpc>
                <a:spcPct val="100000"/>
              </a:lnSpc>
              <a:spcBef>
                <a:spcPts val="0"/>
              </a:spcBef>
              <a:spcAft>
                <a:spcPts val="0"/>
              </a:spcAft>
              <a:buClr>
                <a:schemeClr val="lt1"/>
              </a:buClr>
              <a:buSzPts val="2400"/>
              <a:buFont typeface="Gowun Batang"/>
              <a:buNone/>
              <a:defRPr sz="2400"/>
            </a:lvl4pPr>
            <a:lvl5pPr lvl="4">
              <a:lnSpc>
                <a:spcPct val="100000"/>
              </a:lnSpc>
              <a:spcBef>
                <a:spcPts val="0"/>
              </a:spcBef>
              <a:spcAft>
                <a:spcPts val="0"/>
              </a:spcAft>
              <a:buClr>
                <a:schemeClr val="lt1"/>
              </a:buClr>
              <a:buSzPts val="2400"/>
              <a:buFont typeface="Gowun Batang"/>
              <a:buNone/>
              <a:defRPr sz="2400"/>
            </a:lvl5pPr>
            <a:lvl6pPr lvl="5">
              <a:lnSpc>
                <a:spcPct val="100000"/>
              </a:lnSpc>
              <a:spcBef>
                <a:spcPts val="0"/>
              </a:spcBef>
              <a:spcAft>
                <a:spcPts val="0"/>
              </a:spcAft>
              <a:buClr>
                <a:schemeClr val="lt1"/>
              </a:buClr>
              <a:buSzPts val="2400"/>
              <a:buFont typeface="Gowun Batang"/>
              <a:buNone/>
              <a:defRPr sz="2400"/>
            </a:lvl6pPr>
            <a:lvl7pPr lvl="6">
              <a:lnSpc>
                <a:spcPct val="100000"/>
              </a:lnSpc>
              <a:spcBef>
                <a:spcPts val="0"/>
              </a:spcBef>
              <a:spcAft>
                <a:spcPts val="0"/>
              </a:spcAft>
              <a:buClr>
                <a:schemeClr val="lt1"/>
              </a:buClr>
              <a:buSzPts val="2400"/>
              <a:buFont typeface="Gowun Batang"/>
              <a:buNone/>
              <a:defRPr sz="2400"/>
            </a:lvl7pPr>
            <a:lvl8pPr lvl="7">
              <a:lnSpc>
                <a:spcPct val="100000"/>
              </a:lnSpc>
              <a:spcBef>
                <a:spcPts val="0"/>
              </a:spcBef>
              <a:spcAft>
                <a:spcPts val="0"/>
              </a:spcAft>
              <a:buClr>
                <a:schemeClr val="lt1"/>
              </a:buClr>
              <a:buSzPts val="2400"/>
              <a:buFont typeface="Gowun Batang"/>
              <a:buNone/>
              <a:defRPr sz="2400"/>
            </a:lvl8pPr>
            <a:lvl9pPr lvl="8">
              <a:lnSpc>
                <a:spcPct val="100000"/>
              </a:lnSpc>
              <a:spcBef>
                <a:spcPts val="0"/>
              </a:spcBef>
              <a:spcAft>
                <a:spcPts val="0"/>
              </a:spcAft>
              <a:buClr>
                <a:schemeClr val="lt1"/>
              </a:buClr>
              <a:buSzPts val="2400"/>
              <a:buFont typeface="Gowun Batang"/>
              <a:buNone/>
              <a:defRPr sz="2400"/>
            </a:lvl9pPr>
          </a:lstStyle>
          <a:p/>
        </p:txBody>
      </p:sp>
      <p:sp>
        <p:nvSpPr>
          <p:cNvPr id="28" name="Google Shape;28;p3"/>
          <p:cNvSpPr txBox="1"/>
          <p:nvPr>
            <p:ph idx="5" type="title"/>
          </p:nvPr>
        </p:nvSpPr>
        <p:spPr>
          <a:xfrm flipH="1">
            <a:off x="1040775" y="2053325"/>
            <a:ext cx="7581900" cy="7473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Font typeface="Gowun Batang"/>
              <a:buNone/>
              <a:defRPr sz="2400"/>
            </a:lvl1pPr>
            <a:lvl2pPr lvl="1">
              <a:lnSpc>
                <a:spcPct val="100000"/>
              </a:lnSpc>
              <a:spcBef>
                <a:spcPts val="0"/>
              </a:spcBef>
              <a:spcAft>
                <a:spcPts val="0"/>
              </a:spcAft>
              <a:buClr>
                <a:schemeClr val="lt1"/>
              </a:buClr>
              <a:buSzPts val="2400"/>
              <a:buFont typeface="Gowun Batang"/>
              <a:buNone/>
              <a:defRPr sz="2400"/>
            </a:lvl2pPr>
            <a:lvl3pPr lvl="2">
              <a:lnSpc>
                <a:spcPct val="100000"/>
              </a:lnSpc>
              <a:spcBef>
                <a:spcPts val="0"/>
              </a:spcBef>
              <a:spcAft>
                <a:spcPts val="0"/>
              </a:spcAft>
              <a:buClr>
                <a:schemeClr val="lt1"/>
              </a:buClr>
              <a:buSzPts val="2400"/>
              <a:buFont typeface="Gowun Batang"/>
              <a:buNone/>
              <a:defRPr sz="2400"/>
            </a:lvl3pPr>
            <a:lvl4pPr lvl="3">
              <a:lnSpc>
                <a:spcPct val="100000"/>
              </a:lnSpc>
              <a:spcBef>
                <a:spcPts val="0"/>
              </a:spcBef>
              <a:spcAft>
                <a:spcPts val="0"/>
              </a:spcAft>
              <a:buClr>
                <a:schemeClr val="lt1"/>
              </a:buClr>
              <a:buSzPts val="2400"/>
              <a:buFont typeface="Gowun Batang"/>
              <a:buNone/>
              <a:defRPr sz="2400"/>
            </a:lvl4pPr>
            <a:lvl5pPr lvl="4">
              <a:lnSpc>
                <a:spcPct val="100000"/>
              </a:lnSpc>
              <a:spcBef>
                <a:spcPts val="0"/>
              </a:spcBef>
              <a:spcAft>
                <a:spcPts val="0"/>
              </a:spcAft>
              <a:buClr>
                <a:schemeClr val="lt1"/>
              </a:buClr>
              <a:buSzPts val="2400"/>
              <a:buFont typeface="Gowun Batang"/>
              <a:buNone/>
              <a:defRPr sz="2400"/>
            </a:lvl5pPr>
            <a:lvl6pPr lvl="5">
              <a:lnSpc>
                <a:spcPct val="100000"/>
              </a:lnSpc>
              <a:spcBef>
                <a:spcPts val="0"/>
              </a:spcBef>
              <a:spcAft>
                <a:spcPts val="0"/>
              </a:spcAft>
              <a:buClr>
                <a:schemeClr val="lt1"/>
              </a:buClr>
              <a:buSzPts val="2400"/>
              <a:buFont typeface="Gowun Batang"/>
              <a:buNone/>
              <a:defRPr sz="2400"/>
            </a:lvl6pPr>
            <a:lvl7pPr lvl="6">
              <a:lnSpc>
                <a:spcPct val="100000"/>
              </a:lnSpc>
              <a:spcBef>
                <a:spcPts val="0"/>
              </a:spcBef>
              <a:spcAft>
                <a:spcPts val="0"/>
              </a:spcAft>
              <a:buClr>
                <a:schemeClr val="lt1"/>
              </a:buClr>
              <a:buSzPts val="2400"/>
              <a:buFont typeface="Gowun Batang"/>
              <a:buNone/>
              <a:defRPr sz="2400"/>
            </a:lvl7pPr>
            <a:lvl8pPr lvl="7">
              <a:lnSpc>
                <a:spcPct val="100000"/>
              </a:lnSpc>
              <a:spcBef>
                <a:spcPts val="0"/>
              </a:spcBef>
              <a:spcAft>
                <a:spcPts val="0"/>
              </a:spcAft>
              <a:buClr>
                <a:schemeClr val="lt1"/>
              </a:buClr>
              <a:buSzPts val="2400"/>
              <a:buFont typeface="Gowun Batang"/>
              <a:buNone/>
              <a:defRPr sz="2400"/>
            </a:lvl8pPr>
            <a:lvl9pPr lvl="8">
              <a:lnSpc>
                <a:spcPct val="100000"/>
              </a:lnSpc>
              <a:spcBef>
                <a:spcPts val="0"/>
              </a:spcBef>
              <a:spcAft>
                <a:spcPts val="0"/>
              </a:spcAft>
              <a:buClr>
                <a:schemeClr val="lt1"/>
              </a:buClr>
              <a:buSzPts val="2400"/>
              <a:buFont typeface="Gowun Batang"/>
              <a:buNone/>
              <a:defRPr sz="2400"/>
            </a:lvl9pPr>
          </a:lstStyle>
          <a:p/>
        </p:txBody>
      </p:sp>
      <p:sp>
        <p:nvSpPr>
          <p:cNvPr id="29" name="Google Shape;29;p3"/>
          <p:cNvSpPr txBox="1"/>
          <p:nvPr>
            <p:ph idx="6" type="title"/>
          </p:nvPr>
        </p:nvSpPr>
        <p:spPr>
          <a:xfrm flipH="1">
            <a:off x="1040775" y="2800750"/>
            <a:ext cx="7581900" cy="7419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Font typeface="Gowun Batang"/>
              <a:buNone/>
              <a:defRPr sz="2400"/>
            </a:lvl1pPr>
            <a:lvl2pPr lvl="1">
              <a:lnSpc>
                <a:spcPct val="100000"/>
              </a:lnSpc>
              <a:spcBef>
                <a:spcPts val="0"/>
              </a:spcBef>
              <a:spcAft>
                <a:spcPts val="0"/>
              </a:spcAft>
              <a:buClr>
                <a:schemeClr val="lt1"/>
              </a:buClr>
              <a:buSzPts val="2400"/>
              <a:buFont typeface="Gowun Batang"/>
              <a:buNone/>
              <a:defRPr sz="2400"/>
            </a:lvl2pPr>
            <a:lvl3pPr lvl="2">
              <a:lnSpc>
                <a:spcPct val="100000"/>
              </a:lnSpc>
              <a:spcBef>
                <a:spcPts val="0"/>
              </a:spcBef>
              <a:spcAft>
                <a:spcPts val="0"/>
              </a:spcAft>
              <a:buClr>
                <a:schemeClr val="lt1"/>
              </a:buClr>
              <a:buSzPts val="2400"/>
              <a:buFont typeface="Gowun Batang"/>
              <a:buNone/>
              <a:defRPr sz="2400"/>
            </a:lvl3pPr>
            <a:lvl4pPr lvl="3">
              <a:lnSpc>
                <a:spcPct val="100000"/>
              </a:lnSpc>
              <a:spcBef>
                <a:spcPts val="0"/>
              </a:spcBef>
              <a:spcAft>
                <a:spcPts val="0"/>
              </a:spcAft>
              <a:buClr>
                <a:schemeClr val="lt1"/>
              </a:buClr>
              <a:buSzPts val="2400"/>
              <a:buFont typeface="Gowun Batang"/>
              <a:buNone/>
              <a:defRPr sz="2400"/>
            </a:lvl4pPr>
            <a:lvl5pPr lvl="4">
              <a:lnSpc>
                <a:spcPct val="100000"/>
              </a:lnSpc>
              <a:spcBef>
                <a:spcPts val="0"/>
              </a:spcBef>
              <a:spcAft>
                <a:spcPts val="0"/>
              </a:spcAft>
              <a:buClr>
                <a:schemeClr val="lt1"/>
              </a:buClr>
              <a:buSzPts val="2400"/>
              <a:buFont typeface="Gowun Batang"/>
              <a:buNone/>
              <a:defRPr sz="2400"/>
            </a:lvl5pPr>
            <a:lvl6pPr lvl="5">
              <a:lnSpc>
                <a:spcPct val="100000"/>
              </a:lnSpc>
              <a:spcBef>
                <a:spcPts val="0"/>
              </a:spcBef>
              <a:spcAft>
                <a:spcPts val="0"/>
              </a:spcAft>
              <a:buClr>
                <a:schemeClr val="lt1"/>
              </a:buClr>
              <a:buSzPts val="2400"/>
              <a:buFont typeface="Gowun Batang"/>
              <a:buNone/>
              <a:defRPr sz="2400"/>
            </a:lvl6pPr>
            <a:lvl7pPr lvl="6">
              <a:lnSpc>
                <a:spcPct val="100000"/>
              </a:lnSpc>
              <a:spcBef>
                <a:spcPts val="0"/>
              </a:spcBef>
              <a:spcAft>
                <a:spcPts val="0"/>
              </a:spcAft>
              <a:buClr>
                <a:schemeClr val="lt1"/>
              </a:buClr>
              <a:buSzPts val="2400"/>
              <a:buFont typeface="Gowun Batang"/>
              <a:buNone/>
              <a:defRPr sz="2400"/>
            </a:lvl7pPr>
            <a:lvl8pPr lvl="7">
              <a:lnSpc>
                <a:spcPct val="100000"/>
              </a:lnSpc>
              <a:spcBef>
                <a:spcPts val="0"/>
              </a:spcBef>
              <a:spcAft>
                <a:spcPts val="0"/>
              </a:spcAft>
              <a:buClr>
                <a:schemeClr val="lt1"/>
              </a:buClr>
              <a:buSzPts val="2400"/>
              <a:buFont typeface="Gowun Batang"/>
              <a:buNone/>
              <a:defRPr sz="2400"/>
            </a:lvl8pPr>
            <a:lvl9pPr lvl="8">
              <a:lnSpc>
                <a:spcPct val="100000"/>
              </a:lnSpc>
              <a:spcBef>
                <a:spcPts val="0"/>
              </a:spcBef>
              <a:spcAft>
                <a:spcPts val="0"/>
              </a:spcAft>
              <a:buClr>
                <a:schemeClr val="lt1"/>
              </a:buClr>
              <a:buSzPts val="2400"/>
              <a:buFont typeface="Gowun Batang"/>
              <a:buNone/>
              <a:defRPr sz="2400"/>
            </a:lvl9pPr>
          </a:lstStyle>
          <a:p/>
        </p:txBody>
      </p:sp>
      <p:sp>
        <p:nvSpPr>
          <p:cNvPr id="30" name="Google Shape;30;p3"/>
          <p:cNvSpPr txBox="1"/>
          <p:nvPr>
            <p:ph idx="7" type="title"/>
          </p:nvPr>
        </p:nvSpPr>
        <p:spPr>
          <a:xfrm flipH="1">
            <a:off x="1040775" y="3542475"/>
            <a:ext cx="7581900" cy="7551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Font typeface="Gowun Batang"/>
              <a:buNone/>
              <a:defRPr sz="2400"/>
            </a:lvl1pPr>
            <a:lvl2pPr lvl="1">
              <a:lnSpc>
                <a:spcPct val="100000"/>
              </a:lnSpc>
              <a:spcBef>
                <a:spcPts val="0"/>
              </a:spcBef>
              <a:spcAft>
                <a:spcPts val="0"/>
              </a:spcAft>
              <a:buClr>
                <a:schemeClr val="lt1"/>
              </a:buClr>
              <a:buSzPts val="2400"/>
              <a:buFont typeface="Gowun Batang"/>
              <a:buNone/>
              <a:defRPr sz="2400"/>
            </a:lvl2pPr>
            <a:lvl3pPr lvl="2">
              <a:lnSpc>
                <a:spcPct val="100000"/>
              </a:lnSpc>
              <a:spcBef>
                <a:spcPts val="0"/>
              </a:spcBef>
              <a:spcAft>
                <a:spcPts val="0"/>
              </a:spcAft>
              <a:buClr>
                <a:schemeClr val="lt1"/>
              </a:buClr>
              <a:buSzPts val="2400"/>
              <a:buFont typeface="Gowun Batang"/>
              <a:buNone/>
              <a:defRPr sz="2400"/>
            </a:lvl3pPr>
            <a:lvl4pPr lvl="3">
              <a:lnSpc>
                <a:spcPct val="100000"/>
              </a:lnSpc>
              <a:spcBef>
                <a:spcPts val="0"/>
              </a:spcBef>
              <a:spcAft>
                <a:spcPts val="0"/>
              </a:spcAft>
              <a:buClr>
                <a:schemeClr val="lt1"/>
              </a:buClr>
              <a:buSzPts val="2400"/>
              <a:buFont typeface="Gowun Batang"/>
              <a:buNone/>
              <a:defRPr sz="2400"/>
            </a:lvl4pPr>
            <a:lvl5pPr lvl="4">
              <a:lnSpc>
                <a:spcPct val="100000"/>
              </a:lnSpc>
              <a:spcBef>
                <a:spcPts val="0"/>
              </a:spcBef>
              <a:spcAft>
                <a:spcPts val="0"/>
              </a:spcAft>
              <a:buClr>
                <a:schemeClr val="lt1"/>
              </a:buClr>
              <a:buSzPts val="2400"/>
              <a:buFont typeface="Gowun Batang"/>
              <a:buNone/>
              <a:defRPr sz="2400"/>
            </a:lvl5pPr>
            <a:lvl6pPr lvl="5">
              <a:lnSpc>
                <a:spcPct val="100000"/>
              </a:lnSpc>
              <a:spcBef>
                <a:spcPts val="0"/>
              </a:spcBef>
              <a:spcAft>
                <a:spcPts val="0"/>
              </a:spcAft>
              <a:buClr>
                <a:schemeClr val="lt1"/>
              </a:buClr>
              <a:buSzPts val="2400"/>
              <a:buFont typeface="Gowun Batang"/>
              <a:buNone/>
              <a:defRPr sz="2400"/>
            </a:lvl6pPr>
            <a:lvl7pPr lvl="6">
              <a:lnSpc>
                <a:spcPct val="100000"/>
              </a:lnSpc>
              <a:spcBef>
                <a:spcPts val="0"/>
              </a:spcBef>
              <a:spcAft>
                <a:spcPts val="0"/>
              </a:spcAft>
              <a:buClr>
                <a:schemeClr val="lt1"/>
              </a:buClr>
              <a:buSzPts val="2400"/>
              <a:buFont typeface="Gowun Batang"/>
              <a:buNone/>
              <a:defRPr sz="2400"/>
            </a:lvl7pPr>
            <a:lvl8pPr lvl="7">
              <a:lnSpc>
                <a:spcPct val="100000"/>
              </a:lnSpc>
              <a:spcBef>
                <a:spcPts val="0"/>
              </a:spcBef>
              <a:spcAft>
                <a:spcPts val="0"/>
              </a:spcAft>
              <a:buClr>
                <a:schemeClr val="lt1"/>
              </a:buClr>
              <a:buSzPts val="2400"/>
              <a:buFont typeface="Gowun Batang"/>
              <a:buNone/>
              <a:defRPr sz="2400"/>
            </a:lvl8pPr>
            <a:lvl9pPr lvl="8">
              <a:lnSpc>
                <a:spcPct val="100000"/>
              </a:lnSpc>
              <a:spcBef>
                <a:spcPts val="0"/>
              </a:spcBef>
              <a:spcAft>
                <a:spcPts val="0"/>
              </a:spcAft>
              <a:buClr>
                <a:schemeClr val="lt1"/>
              </a:buClr>
              <a:buSzPts val="2400"/>
              <a:buFont typeface="Gowun Batang"/>
              <a:buNone/>
              <a:defRPr sz="2400"/>
            </a:lvl9pPr>
          </a:lstStyle>
          <a:p/>
        </p:txBody>
      </p:sp>
      <p:sp>
        <p:nvSpPr>
          <p:cNvPr id="31" name="Google Shape;31;p3"/>
          <p:cNvSpPr txBox="1"/>
          <p:nvPr>
            <p:ph idx="8" type="title"/>
          </p:nvPr>
        </p:nvSpPr>
        <p:spPr>
          <a:xfrm flipH="1">
            <a:off x="1040775" y="4297600"/>
            <a:ext cx="7581900" cy="7455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Font typeface="Gowun Batang"/>
              <a:buNone/>
              <a:defRPr sz="2400"/>
            </a:lvl1pPr>
            <a:lvl2pPr lvl="1">
              <a:lnSpc>
                <a:spcPct val="100000"/>
              </a:lnSpc>
              <a:spcBef>
                <a:spcPts val="0"/>
              </a:spcBef>
              <a:spcAft>
                <a:spcPts val="0"/>
              </a:spcAft>
              <a:buClr>
                <a:schemeClr val="lt1"/>
              </a:buClr>
              <a:buSzPts val="2400"/>
              <a:buFont typeface="Gowun Batang"/>
              <a:buNone/>
              <a:defRPr sz="2400"/>
            </a:lvl2pPr>
            <a:lvl3pPr lvl="2">
              <a:lnSpc>
                <a:spcPct val="100000"/>
              </a:lnSpc>
              <a:spcBef>
                <a:spcPts val="0"/>
              </a:spcBef>
              <a:spcAft>
                <a:spcPts val="0"/>
              </a:spcAft>
              <a:buClr>
                <a:schemeClr val="lt1"/>
              </a:buClr>
              <a:buSzPts val="2400"/>
              <a:buFont typeface="Gowun Batang"/>
              <a:buNone/>
              <a:defRPr sz="2400"/>
            </a:lvl3pPr>
            <a:lvl4pPr lvl="3">
              <a:lnSpc>
                <a:spcPct val="100000"/>
              </a:lnSpc>
              <a:spcBef>
                <a:spcPts val="0"/>
              </a:spcBef>
              <a:spcAft>
                <a:spcPts val="0"/>
              </a:spcAft>
              <a:buClr>
                <a:schemeClr val="lt1"/>
              </a:buClr>
              <a:buSzPts val="2400"/>
              <a:buFont typeface="Gowun Batang"/>
              <a:buNone/>
              <a:defRPr sz="2400"/>
            </a:lvl4pPr>
            <a:lvl5pPr lvl="4">
              <a:lnSpc>
                <a:spcPct val="100000"/>
              </a:lnSpc>
              <a:spcBef>
                <a:spcPts val="0"/>
              </a:spcBef>
              <a:spcAft>
                <a:spcPts val="0"/>
              </a:spcAft>
              <a:buClr>
                <a:schemeClr val="lt1"/>
              </a:buClr>
              <a:buSzPts val="2400"/>
              <a:buFont typeface="Gowun Batang"/>
              <a:buNone/>
              <a:defRPr sz="2400"/>
            </a:lvl5pPr>
            <a:lvl6pPr lvl="5">
              <a:lnSpc>
                <a:spcPct val="100000"/>
              </a:lnSpc>
              <a:spcBef>
                <a:spcPts val="0"/>
              </a:spcBef>
              <a:spcAft>
                <a:spcPts val="0"/>
              </a:spcAft>
              <a:buClr>
                <a:schemeClr val="lt1"/>
              </a:buClr>
              <a:buSzPts val="2400"/>
              <a:buFont typeface="Gowun Batang"/>
              <a:buNone/>
              <a:defRPr sz="2400"/>
            </a:lvl6pPr>
            <a:lvl7pPr lvl="6">
              <a:lnSpc>
                <a:spcPct val="100000"/>
              </a:lnSpc>
              <a:spcBef>
                <a:spcPts val="0"/>
              </a:spcBef>
              <a:spcAft>
                <a:spcPts val="0"/>
              </a:spcAft>
              <a:buClr>
                <a:schemeClr val="lt1"/>
              </a:buClr>
              <a:buSzPts val="2400"/>
              <a:buFont typeface="Gowun Batang"/>
              <a:buNone/>
              <a:defRPr sz="2400"/>
            </a:lvl7pPr>
            <a:lvl8pPr lvl="7">
              <a:lnSpc>
                <a:spcPct val="100000"/>
              </a:lnSpc>
              <a:spcBef>
                <a:spcPts val="0"/>
              </a:spcBef>
              <a:spcAft>
                <a:spcPts val="0"/>
              </a:spcAft>
              <a:buClr>
                <a:schemeClr val="lt1"/>
              </a:buClr>
              <a:buSzPts val="2400"/>
              <a:buFont typeface="Gowun Batang"/>
              <a:buNone/>
              <a:defRPr sz="2400"/>
            </a:lvl8pPr>
            <a:lvl9pPr lvl="8">
              <a:lnSpc>
                <a:spcPct val="100000"/>
              </a:lnSpc>
              <a:spcBef>
                <a:spcPts val="0"/>
              </a:spcBef>
              <a:spcAft>
                <a:spcPts val="0"/>
              </a:spcAft>
              <a:buClr>
                <a:schemeClr val="lt1"/>
              </a:buClr>
              <a:buSzPts val="2400"/>
              <a:buFont typeface="Gowun Batang"/>
              <a:buNone/>
              <a:defRPr sz="2400"/>
            </a:lvl9pPr>
          </a:lstStyle>
          <a:p/>
        </p:txBody>
      </p:sp>
      <p:sp>
        <p:nvSpPr>
          <p:cNvPr id="32" name="Google Shape;32;p3"/>
          <p:cNvSpPr txBox="1"/>
          <p:nvPr>
            <p:ph idx="9" type="title"/>
          </p:nvPr>
        </p:nvSpPr>
        <p:spPr>
          <a:xfrm flipH="1">
            <a:off x="1040775" y="666250"/>
            <a:ext cx="7581900" cy="6414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pcoming Milestones">
  <p:cSld name="CUSTOM_7">
    <p:bg>
      <p:bgPr>
        <a:solidFill>
          <a:schemeClr val="lt2"/>
        </a:solidFill>
      </p:bgPr>
    </p:bg>
    <p:spTree>
      <p:nvGrpSpPr>
        <p:cNvPr id="433" name="Shape 433"/>
        <p:cNvGrpSpPr/>
        <p:nvPr/>
      </p:nvGrpSpPr>
      <p:grpSpPr>
        <a:xfrm>
          <a:off x="0" y="0"/>
          <a:ext cx="0" cy="0"/>
          <a:chOff x="0" y="0"/>
          <a:chExt cx="0" cy="0"/>
        </a:xfrm>
      </p:grpSpPr>
      <p:sp>
        <p:nvSpPr>
          <p:cNvPr id="434" name="Google Shape;434;p21"/>
          <p:cNvSpPr txBox="1"/>
          <p:nvPr>
            <p:ph idx="1" type="body"/>
          </p:nvPr>
        </p:nvSpPr>
        <p:spPr>
          <a:xfrm>
            <a:off x="523425" y="3593825"/>
            <a:ext cx="1784400" cy="1241700"/>
          </a:xfrm>
          <a:prstGeom prst="rect">
            <a:avLst/>
          </a:prstGeom>
        </p:spPr>
        <p:txBody>
          <a:bodyPr anchorCtr="0" anchor="t" bIns="91425" lIns="182875" spcFirstLastPara="1" rIns="91425" wrap="square" tIns="0">
            <a:normAutofit/>
          </a:bodyPr>
          <a:lstStyle>
            <a:lvl1pPr indent="-292100" lvl="0" marL="457200">
              <a:spcBef>
                <a:spcPts val="0"/>
              </a:spcBef>
              <a:spcAft>
                <a:spcPts val="0"/>
              </a:spcAft>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SzPts val="1000"/>
              <a:buFont typeface="Inter Light"/>
              <a:buChar char="■"/>
              <a:defRPr sz="1000">
                <a:latin typeface="Inter Light"/>
                <a:ea typeface="Inter Light"/>
                <a:cs typeface="Inter Light"/>
                <a:sym typeface="Inter Light"/>
              </a:defRPr>
            </a:lvl9pPr>
          </a:lstStyle>
          <a:p/>
        </p:txBody>
      </p:sp>
      <p:sp>
        <p:nvSpPr>
          <p:cNvPr id="435" name="Google Shape;435;p21"/>
          <p:cNvSpPr txBox="1"/>
          <p:nvPr>
            <p:ph type="title"/>
          </p:nvPr>
        </p:nvSpPr>
        <p:spPr>
          <a:xfrm>
            <a:off x="521250" y="3244950"/>
            <a:ext cx="1786500" cy="348900"/>
          </a:xfrm>
          <a:prstGeom prst="rect">
            <a:avLst/>
          </a:prstGeom>
        </p:spPr>
        <p:txBody>
          <a:bodyPr anchorCtr="0" anchor="ctr" bIns="91425" lIns="182875" spcFirstLastPara="1" rIns="91425" wrap="square" tIns="91425">
            <a:noAutofit/>
          </a:bodyPr>
          <a:lstStyle>
            <a:lvl1pPr lvl="0">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1pPr>
            <a:lvl2pPr lvl="1">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2pPr>
            <a:lvl3pPr lvl="2">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3pPr>
            <a:lvl4pPr lvl="3">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4pPr>
            <a:lvl5pPr lvl="4">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5pPr>
            <a:lvl6pPr lvl="5">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6pPr>
            <a:lvl7pPr lvl="6">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7pPr>
            <a:lvl8pPr lvl="7">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8pPr>
            <a:lvl9pPr lvl="8">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9pPr>
          </a:lstStyle>
          <a:p/>
        </p:txBody>
      </p:sp>
      <p:sp>
        <p:nvSpPr>
          <p:cNvPr id="436" name="Google Shape;436;p21"/>
          <p:cNvSpPr txBox="1"/>
          <p:nvPr>
            <p:ph idx="2" type="body"/>
          </p:nvPr>
        </p:nvSpPr>
        <p:spPr>
          <a:xfrm>
            <a:off x="2679589" y="3593825"/>
            <a:ext cx="1979100" cy="1241700"/>
          </a:xfrm>
          <a:prstGeom prst="rect">
            <a:avLst/>
          </a:prstGeom>
        </p:spPr>
        <p:txBody>
          <a:bodyPr anchorCtr="0" anchor="t" bIns="91425" lIns="182875" spcFirstLastPara="1" rIns="91425" wrap="square" tIns="0">
            <a:normAutofit/>
          </a:bodyPr>
          <a:lstStyle>
            <a:lvl1pPr indent="-292100" lvl="0" marL="457200">
              <a:spcBef>
                <a:spcPts val="0"/>
              </a:spcBef>
              <a:spcAft>
                <a:spcPts val="0"/>
              </a:spcAft>
              <a:buSzPts val="1000"/>
              <a:buFont typeface="Inter Light"/>
              <a:buChar char="●"/>
              <a:defRPr sz="1000">
                <a:latin typeface="Inter Light"/>
                <a:ea typeface="Inter Light"/>
                <a:cs typeface="Inter Light"/>
                <a:sym typeface="Inter Light"/>
              </a:defRPr>
            </a:lvl1pPr>
            <a:lvl2pPr indent="-292100" lvl="1" marL="914400">
              <a:spcBef>
                <a:spcPts val="800"/>
              </a:spcBef>
              <a:spcAft>
                <a:spcPts val="0"/>
              </a:spcAft>
              <a:buSzPts val="1000"/>
              <a:buFont typeface="Inter Light"/>
              <a:buChar char="○"/>
              <a:defRPr sz="1000">
                <a:latin typeface="Inter Light"/>
                <a:ea typeface="Inter Light"/>
                <a:cs typeface="Inter Light"/>
                <a:sym typeface="Inter Light"/>
              </a:defRPr>
            </a:lvl2pPr>
            <a:lvl3pPr indent="-292100" lvl="2" marL="1371600">
              <a:spcBef>
                <a:spcPts val="800"/>
              </a:spcBef>
              <a:spcAft>
                <a:spcPts val="0"/>
              </a:spcAft>
              <a:buSzPts val="1000"/>
              <a:buFont typeface="Inter Light"/>
              <a:buChar char="■"/>
              <a:defRPr sz="1000">
                <a:latin typeface="Inter Light"/>
                <a:ea typeface="Inter Light"/>
                <a:cs typeface="Inter Light"/>
                <a:sym typeface="Inter Light"/>
              </a:defRPr>
            </a:lvl3pPr>
            <a:lvl4pPr indent="-292100" lvl="3" marL="1828800">
              <a:spcBef>
                <a:spcPts val="800"/>
              </a:spcBef>
              <a:spcAft>
                <a:spcPts val="0"/>
              </a:spcAft>
              <a:buSzPts val="1000"/>
              <a:buFont typeface="Inter Light"/>
              <a:buChar char="●"/>
              <a:defRPr sz="1000">
                <a:latin typeface="Inter Light"/>
                <a:ea typeface="Inter Light"/>
                <a:cs typeface="Inter Light"/>
                <a:sym typeface="Inter Light"/>
              </a:defRPr>
            </a:lvl4pPr>
            <a:lvl5pPr indent="-292100" lvl="4" marL="2286000">
              <a:spcBef>
                <a:spcPts val="800"/>
              </a:spcBef>
              <a:spcAft>
                <a:spcPts val="0"/>
              </a:spcAft>
              <a:buSzPts val="1000"/>
              <a:buFont typeface="Inter Light"/>
              <a:buChar char="○"/>
              <a:defRPr sz="1000">
                <a:latin typeface="Inter Light"/>
                <a:ea typeface="Inter Light"/>
                <a:cs typeface="Inter Light"/>
                <a:sym typeface="Inter Light"/>
              </a:defRPr>
            </a:lvl5pPr>
            <a:lvl6pPr indent="-292100" lvl="5" marL="2743200">
              <a:spcBef>
                <a:spcPts val="800"/>
              </a:spcBef>
              <a:spcAft>
                <a:spcPts val="0"/>
              </a:spcAft>
              <a:buSzPts val="1000"/>
              <a:buFont typeface="Inter Light"/>
              <a:buChar char="■"/>
              <a:defRPr sz="1000">
                <a:latin typeface="Inter Light"/>
                <a:ea typeface="Inter Light"/>
                <a:cs typeface="Inter Light"/>
                <a:sym typeface="Inter Light"/>
              </a:defRPr>
            </a:lvl6pPr>
            <a:lvl7pPr indent="-292100" lvl="6" marL="3200400">
              <a:spcBef>
                <a:spcPts val="800"/>
              </a:spcBef>
              <a:spcAft>
                <a:spcPts val="0"/>
              </a:spcAft>
              <a:buSzPts val="1000"/>
              <a:buFont typeface="Inter Light"/>
              <a:buChar char="●"/>
              <a:defRPr sz="1000">
                <a:latin typeface="Inter Light"/>
                <a:ea typeface="Inter Light"/>
                <a:cs typeface="Inter Light"/>
                <a:sym typeface="Inter Light"/>
              </a:defRPr>
            </a:lvl7pPr>
            <a:lvl8pPr indent="-292100" lvl="7" marL="3657600">
              <a:spcBef>
                <a:spcPts val="800"/>
              </a:spcBef>
              <a:spcAft>
                <a:spcPts val="0"/>
              </a:spcAft>
              <a:buSzPts val="1000"/>
              <a:buFont typeface="Inter Light"/>
              <a:buChar char="○"/>
              <a:defRPr sz="1000">
                <a:latin typeface="Inter Light"/>
                <a:ea typeface="Inter Light"/>
                <a:cs typeface="Inter Light"/>
                <a:sym typeface="Inter Light"/>
              </a:defRPr>
            </a:lvl8pPr>
            <a:lvl9pPr indent="-292100" lvl="8" marL="4114800">
              <a:spcBef>
                <a:spcPts val="800"/>
              </a:spcBef>
              <a:spcAft>
                <a:spcPts val="800"/>
              </a:spcAft>
              <a:buSzPts val="1000"/>
              <a:buFont typeface="Inter Light"/>
              <a:buChar char="■"/>
              <a:defRPr sz="1000">
                <a:latin typeface="Inter Light"/>
                <a:ea typeface="Inter Light"/>
                <a:cs typeface="Inter Light"/>
                <a:sym typeface="Inter Light"/>
              </a:defRPr>
            </a:lvl9pPr>
          </a:lstStyle>
          <a:p/>
        </p:txBody>
      </p:sp>
      <p:sp>
        <p:nvSpPr>
          <p:cNvPr id="437" name="Google Shape;437;p21"/>
          <p:cNvSpPr txBox="1"/>
          <p:nvPr>
            <p:ph idx="3" type="title"/>
          </p:nvPr>
        </p:nvSpPr>
        <p:spPr>
          <a:xfrm>
            <a:off x="2677176" y="3244950"/>
            <a:ext cx="1981500" cy="348900"/>
          </a:xfrm>
          <a:prstGeom prst="rect">
            <a:avLst/>
          </a:prstGeom>
        </p:spPr>
        <p:txBody>
          <a:bodyPr anchorCtr="0" anchor="ctr" bIns="91425" lIns="182875" spcFirstLastPara="1" rIns="91425" wrap="square" tIns="91425">
            <a:noAutofit/>
          </a:bodyPr>
          <a:lstStyle>
            <a:lvl1pPr lvl="0">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1pPr>
            <a:lvl2pPr lvl="1">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2pPr>
            <a:lvl3pPr lvl="2">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3pPr>
            <a:lvl4pPr lvl="3">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4pPr>
            <a:lvl5pPr lvl="4">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5pPr>
            <a:lvl6pPr lvl="5">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6pPr>
            <a:lvl7pPr lvl="6">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7pPr>
            <a:lvl8pPr lvl="7">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8pPr>
            <a:lvl9pPr lvl="8">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9pPr>
          </a:lstStyle>
          <a:p/>
        </p:txBody>
      </p:sp>
      <p:sp>
        <p:nvSpPr>
          <p:cNvPr id="438" name="Google Shape;438;p21"/>
          <p:cNvSpPr txBox="1"/>
          <p:nvPr>
            <p:ph idx="4" type="body"/>
          </p:nvPr>
        </p:nvSpPr>
        <p:spPr>
          <a:xfrm>
            <a:off x="4834747" y="3593825"/>
            <a:ext cx="1782300" cy="1241700"/>
          </a:xfrm>
          <a:prstGeom prst="rect">
            <a:avLst/>
          </a:prstGeom>
        </p:spPr>
        <p:txBody>
          <a:bodyPr anchorCtr="0" anchor="t" bIns="91425" lIns="182875" spcFirstLastPara="1" rIns="91425" wrap="square" tIns="0">
            <a:normAutofit/>
          </a:bodyPr>
          <a:lstStyle>
            <a:lvl1pPr indent="-292100" lvl="0" marL="457200">
              <a:spcBef>
                <a:spcPts val="0"/>
              </a:spcBef>
              <a:spcAft>
                <a:spcPts val="0"/>
              </a:spcAft>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SzPts val="1000"/>
              <a:buFont typeface="Inter Light"/>
              <a:buChar char="■"/>
              <a:defRPr sz="1000">
                <a:latin typeface="Inter Light"/>
                <a:ea typeface="Inter Light"/>
                <a:cs typeface="Inter Light"/>
                <a:sym typeface="Inter Light"/>
              </a:defRPr>
            </a:lvl9pPr>
          </a:lstStyle>
          <a:p/>
        </p:txBody>
      </p:sp>
      <p:sp>
        <p:nvSpPr>
          <p:cNvPr id="439" name="Google Shape;439;p21"/>
          <p:cNvSpPr txBox="1"/>
          <p:nvPr>
            <p:ph idx="5" type="title"/>
          </p:nvPr>
        </p:nvSpPr>
        <p:spPr>
          <a:xfrm>
            <a:off x="4832575" y="3244950"/>
            <a:ext cx="1784400" cy="348900"/>
          </a:xfrm>
          <a:prstGeom prst="rect">
            <a:avLst/>
          </a:prstGeom>
        </p:spPr>
        <p:txBody>
          <a:bodyPr anchorCtr="0" anchor="ctr" bIns="91425" lIns="182875" spcFirstLastPara="1" rIns="91425" wrap="square" tIns="91425">
            <a:noAutofit/>
          </a:bodyPr>
          <a:lstStyle>
            <a:lvl1pPr lvl="0">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1pPr>
            <a:lvl2pPr lvl="1">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2pPr>
            <a:lvl3pPr lvl="2">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3pPr>
            <a:lvl4pPr lvl="3">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4pPr>
            <a:lvl5pPr lvl="4">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5pPr>
            <a:lvl6pPr lvl="5">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6pPr>
            <a:lvl7pPr lvl="6">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7pPr>
            <a:lvl8pPr lvl="7">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8pPr>
            <a:lvl9pPr lvl="8">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9pPr>
          </a:lstStyle>
          <a:p/>
        </p:txBody>
      </p:sp>
      <p:sp>
        <p:nvSpPr>
          <p:cNvPr id="440" name="Google Shape;440;p21"/>
          <p:cNvSpPr txBox="1"/>
          <p:nvPr>
            <p:ph idx="6" type="body"/>
          </p:nvPr>
        </p:nvSpPr>
        <p:spPr>
          <a:xfrm>
            <a:off x="6991393" y="3593825"/>
            <a:ext cx="1778700" cy="1241700"/>
          </a:xfrm>
          <a:prstGeom prst="rect">
            <a:avLst/>
          </a:prstGeom>
        </p:spPr>
        <p:txBody>
          <a:bodyPr anchorCtr="0" anchor="t" bIns="91425" lIns="182875" spcFirstLastPara="1" rIns="91425" wrap="square" tIns="0">
            <a:normAutofit/>
          </a:bodyPr>
          <a:lstStyle>
            <a:lvl1pPr indent="-292100" lvl="0" marL="457200">
              <a:spcBef>
                <a:spcPts val="0"/>
              </a:spcBef>
              <a:spcAft>
                <a:spcPts val="0"/>
              </a:spcAft>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SzPts val="1000"/>
              <a:buFont typeface="Inter Light"/>
              <a:buChar char="■"/>
              <a:defRPr sz="1000">
                <a:latin typeface="Inter Light"/>
                <a:ea typeface="Inter Light"/>
                <a:cs typeface="Inter Light"/>
                <a:sym typeface="Inter Light"/>
              </a:defRPr>
            </a:lvl9pPr>
          </a:lstStyle>
          <a:p/>
        </p:txBody>
      </p:sp>
      <p:sp>
        <p:nvSpPr>
          <p:cNvPr id="441" name="Google Shape;441;p21"/>
          <p:cNvSpPr txBox="1"/>
          <p:nvPr>
            <p:ph idx="7" type="title"/>
          </p:nvPr>
        </p:nvSpPr>
        <p:spPr>
          <a:xfrm>
            <a:off x="6989225" y="3244950"/>
            <a:ext cx="1780800" cy="348900"/>
          </a:xfrm>
          <a:prstGeom prst="rect">
            <a:avLst/>
          </a:prstGeom>
        </p:spPr>
        <p:txBody>
          <a:bodyPr anchorCtr="0" anchor="ctr" bIns="91425" lIns="182875" spcFirstLastPara="1" rIns="91425" wrap="square" tIns="91425">
            <a:noAutofit/>
          </a:bodyPr>
          <a:lstStyle>
            <a:lvl1pPr lvl="0">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1pPr>
            <a:lvl2pPr lvl="1">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2pPr>
            <a:lvl3pPr lvl="2">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3pPr>
            <a:lvl4pPr lvl="3">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4pPr>
            <a:lvl5pPr lvl="4">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5pPr>
            <a:lvl6pPr lvl="5">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6pPr>
            <a:lvl7pPr lvl="6">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7pPr>
            <a:lvl8pPr lvl="7">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8pPr>
            <a:lvl9pPr lvl="8">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9pPr>
          </a:lstStyle>
          <a:p/>
        </p:txBody>
      </p:sp>
      <p:sp>
        <p:nvSpPr>
          <p:cNvPr id="442" name="Google Shape;442;p21"/>
          <p:cNvSpPr txBox="1"/>
          <p:nvPr>
            <p:ph idx="8" type="title"/>
          </p:nvPr>
        </p:nvSpPr>
        <p:spPr>
          <a:xfrm>
            <a:off x="1237363" y="1756250"/>
            <a:ext cx="716700" cy="248100"/>
          </a:xfrm>
          <a:prstGeom prst="rect">
            <a:avLst/>
          </a:prstGeom>
        </p:spPr>
        <p:txBody>
          <a:bodyPr anchorCtr="0" anchor="ctr" bIns="0" lIns="0" spcFirstLastPara="1" rIns="0" wrap="square" tIns="0">
            <a:noAutofit/>
          </a:bodyPr>
          <a:lstStyle>
            <a:lvl1pPr lvl="0" algn="ctr">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1pPr>
            <a:lvl2pPr lvl="1">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2pPr>
            <a:lvl3pPr lvl="2">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3pPr>
            <a:lvl4pPr lvl="3">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4pPr>
            <a:lvl5pPr lvl="4">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5pPr>
            <a:lvl6pPr lvl="5">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6pPr>
            <a:lvl7pPr lvl="6">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7pPr>
            <a:lvl8pPr lvl="7">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8pPr>
            <a:lvl9pPr lvl="8">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9pPr>
          </a:lstStyle>
          <a:p/>
        </p:txBody>
      </p:sp>
      <p:sp>
        <p:nvSpPr>
          <p:cNvPr id="443" name="Google Shape;443;p21"/>
          <p:cNvSpPr txBox="1"/>
          <p:nvPr>
            <p:ph idx="9" type="title"/>
          </p:nvPr>
        </p:nvSpPr>
        <p:spPr>
          <a:xfrm>
            <a:off x="1602388" y="1308338"/>
            <a:ext cx="2149800" cy="447900"/>
          </a:xfrm>
          <a:prstGeom prst="rect">
            <a:avLst/>
          </a:prstGeom>
        </p:spPr>
        <p:txBody>
          <a:bodyPr anchorCtr="0" anchor="ctr" bIns="0" lIns="91425" spcFirstLastPara="1" rIns="91425" wrap="square" tIns="0">
            <a:noAutofit/>
          </a:bodyPr>
          <a:lstStyle>
            <a:lvl1pPr lvl="0"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4" name="Google Shape;444;p21"/>
          <p:cNvSpPr txBox="1"/>
          <p:nvPr>
            <p:ph idx="13" type="title"/>
          </p:nvPr>
        </p:nvSpPr>
        <p:spPr>
          <a:xfrm>
            <a:off x="5914438" y="1308338"/>
            <a:ext cx="2149800" cy="447900"/>
          </a:xfrm>
          <a:prstGeom prst="rect">
            <a:avLst/>
          </a:prstGeom>
        </p:spPr>
        <p:txBody>
          <a:bodyPr anchorCtr="0" anchor="ctr" bIns="0" lIns="91425" spcFirstLastPara="1" rIns="91425" wrap="square" tIns="0">
            <a:noAutofit/>
          </a:bodyPr>
          <a:lstStyle>
            <a:lvl1pPr lvl="0"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5" name="Google Shape;445;p21"/>
          <p:cNvSpPr txBox="1"/>
          <p:nvPr>
            <p:ph idx="14" type="title"/>
          </p:nvPr>
        </p:nvSpPr>
        <p:spPr>
          <a:xfrm>
            <a:off x="520175" y="1756250"/>
            <a:ext cx="716700" cy="248100"/>
          </a:xfrm>
          <a:prstGeom prst="rect">
            <a:avLst/>
          </a:prstGeom>
        </p:spPr>
        <p:txBody>
          <a:bodyPr anchorCtr="0" anchor="ctr" bIns="0" lIns="0" spcFirstLastPara="1" rIns="0" wrap="square" tIns="0">
            <a:noAutofit/>
          </a:bodyPr>
          <a:lstStyle>
            <a:lvl1pPr lvl="0" algn="ctr">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1pPr>
            <a:lvl2pPr lvl="1">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2pPr>
            <a:lvl3pPr lvl="2">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3pPr>
            <a:lvl4pPr lvl="3">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4pPr>
            <a:lvl5pPr lvl="4">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5pPr>
            <a:lvl6pPr lvl="5">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6pPr>
            <a:lvl7pPr lvl="6">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7pPr>
            <a:lvl8pPr lvl="7">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8pPr>
            <a:lvl9pPr lvl="8">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9pPr>
          </a:lstStyle>
          <a:p/>
        </p:txBody>
      </p:sp>
      <p:sp>
        <p:nvSpPr>
          <p:cNvPr id="446" name="Google Shape;446;p21"/>
          <p:cNvSpPr txBox="1"/>
          <p:nvPr>
            <p:ph idx="15" type="title"/>
          </p:nvPr>
        </p:nvSpPr>
        <p:spPr>
          <a:xfrm>
            <a:off x="1953575" y="1756250"/>
            <a:ext cx="723600" cy="248100"/>
          </a:xfrm>
          <a:prstGeom prst="rect">
            <a:avLst/>
          </a:prstGeom>
        </p:spPr>
        <p:txBody>
          <a:bodyPr anchorCtr="0" anchor="ctr" bIns="0" lIns="0" spcFirstLastPara="1" rIns="0" wrap="square" tIns="0">
            <a:noAutofit/>
          </a:bodyPr>
          <a:lstStyle>
            <a:lvl1pPr lvl="0" algn="ctr">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1pPr>
            <a:lvl2pPr lvl="1">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2pPr>
            <a:lvl3pPr lvl="2">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3pPr>
            <a:lvl4pPr lvl="3">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4pPr>
            <a:lvl5pPr lvl="4">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5pPr>
            <a:lvl6pPr lvl="5">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6pPr>
            <a:lvl7pPr lvl="6">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7pPr>
            <a:lvl8pPr lvl="7">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8pPr>
            <a:lvl9pPr lvl="8">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9pPr>
          </a:lstStyle>
          <a:p/>
        </p:txBody>
      </p:sp>
      <p:sp>
        <p:nvSpPr>
          <p:cNvPr id="447" name="Google Shape;447;p21"/>
          <p:cNvSpPr txBox="1"/>
          <p:nvPr>
            <p:ph idx="16" type="title"/>
          </p:nvPr>
        </p:nvSpPr>
        <p:spPr>
          <a:xfrm>
            <a:off x="2677225" y="1756250"/>
            <a:ext cx="709500" cy="248100"/>
          </a:xfrm>
          <a:prstGeom prst="rect">
            <a:avLst/>
          </a:prstGeom>
        </p:spPr>
        <p:txBody>
          <a:bodyPr anchorCtr="0" anchor="ctr" bIns="0" lIns="0" spcFirstLastPara="1" rIns="0" wrap="square" tIns="0">
            <a:noAutofit/>
          </a:bodyPr>
          <a:lstStyle>
            <a:lvl1pPr lvl="0" algn="ctr">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1pPr>
            <a:lvl2pPr lvl="1">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2pPr>
            <a:lvl3pPr lvl="2">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3pPr>
            <a:lvl4pPr lvl="3">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4pPr>
            <a:lvl5pPr lvl="4">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5pPr>
            <a:lvl6pPr lvl="5">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6pPr>
            <a:lvl7pPr lvl="6">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7pPr>
            <a:lvl8pPr lvl="7">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8pPr>
            <a:lvl9pPr lvl="8">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9pPr>
          </a:lstStyle>
          <a:p/>
        </p:txBody>
      </p:sp>
      <p:sp>
        <p:nvSpPr>
          <p:cNvPr id="448" name="Google Shape;448;p21"/>
          <p:cNvSpPr txBox="1"/>
          <p:nvPr>
            <p:ph idx="17" type="title"/>
          </p:nvPr>
        </p:nvSpPr>
        <p:spPr>
          <a:xfrm>
            <a:off x="3386675" y="1756250"/>
            <a:ext cx="716700" cy="248100"/>
          </a:xfrm>
          <a:prstGeom prst="rect">
            <a:avLst/>
          </a:prstGeom>
        </p:spPr>
        <p:txBody>
          <a:bodyPr anchorCtr="0" anchor="ctr" bIns="0" lIns="0" spcFirstLastPara="1" rIns="0" wrap="square" tIns="0">
            <a:noAutofit/>
          </a:bodyPr>
          <a:lstStyle>
            <a:lvl1pPr lvl="0" algn="ctr">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1pPr>
            <a:lvl2pPr lvl="1">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2pPr>
            <a:lvl3pPr lvl="2">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3pPr>
            <a:lvl4pPr lvl="3">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4pPr>
            <a:lvl5pPr lvl="4">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5pPr>
            <a:lvl6pPr lvl="5">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6pPr>
            <a:lvl7pPr lvl="6">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7pPr>
            <a:lvl8pPr lvl="7">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8pPr>
            <a:lvl9pPr lvl="8">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9pPr>
          </a:lstStyle>
          <a:p/>
        </p:txBody>
      </p:sp>
      <p:sp>
        <p:nvSpPr>
          <p:cNvPr id="449" name="Google Shape;449;p21"/>
          <p:cNvSpPr txBox="1"/>
          <p:nvPr>
            <p:ph idx="18" type="title"/>
          </p:nvPr>
        </p:nvSpPr>
        <p:spPr>
          <a:xfrm>
            <a:off x="4833800" y="1756250"/>
            <a:ext cx="716700" cy="248100"/>
          </a:xfrm>
          <a:prstGeom prst="rect">
            <a:avLst/>
          </a:prstGeom>
        </p:spPr>
        <p:txBody>
          <a:bodyPr anchorCtr="0" anchor="ctr" bIns="0" lIns="0" spcFirstLastPara="1" rIns="0" wrap="square" tIns="0">
            <a:noAutofit/>
          </a:bodyPr>
          <a:lstStyle>
            <a:lvl1pPr lvl="0" algn="ctr">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1pPr>
            <a:lvl2pPr lvl="1">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2pPr>
            <a:lvl3pPr lvl="2">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3pPr>
            <a:lvl4pPr lvl="3">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4pPr>
            <a:lvl5pPr lvl="4">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5pPr>
            <a:lvl6pPr lvl="5">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6pPr>
            <a:lvl7pPr lvl="6">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7pPr>
            <a:lvl8pPr lvl="7">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8pPr>
            <a:lvl9pPr lvl="8">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9pPr>
          </a:lstStyle>
          <a:p/>
        </p:txBody>
      </p:sp>
      <p:sp>
        <p:nvSpPr>
          <p:cNvPr id="450" name="Google Shape;450;p21"/>
          <p:cNvSpPr txBox="1"/>
          <p:nvPr>
            <p:ph idx="19" type="title"/>
          </p:nvPr>
        </p:nvSpPr>
        <p:spPr>
          <a:xfrm>
            <a:off x="5549925" y="1756250"/>
            <a:ext cx="716700" cy="248100"/>
          </a:xfrm>
          <a:prstGeom prst="rect">
            <a:avLst/>
          </a:prstGeom>
        </p:spPr>
        <p:txBody>
          <a:bodyPr anchorCtr="0" anchor="ctr" bIns="0" lIns="0" spcFirstLastPara="1" rIns="0" wrap="square" tIns="0">
            <a:noAutofit/>
          </a:bodyPr>
          <a:lstStyle>
            <a:lvl1pPr lvl="0" algn="ctr">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1pPr>
            <a:lvl2pPr lvl="1">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2pPr>
            <a:lvl3pPr lvl="2">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3pPr>
            <a:lvl4pPr lvl="3">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4pPr>
            <a:lvl5pPr lvl="4">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5pPr>
            <a:lvl6pPr lvl="5">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6pPr>
            <a:lvl7pPr lvl="6">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7pPr>
            <a:lvl8pPr lvl="7">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8pPr>
            <a:lvl9pPr lvl="8">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9pPr>
          </a:lstStyle>
          <a:p/>
        </p:txBody>
      </p:sp>
      <p:sp>
        <p:nvSpPr>
          <p:cNvPr id="451" name="Google Shape;451;p21"/>
          <p:cNvSpPr txBox="1"/>
          <p:nvPr>
            <p:ph idx="20" type="title"/>
          </p:nvPr>
        </p:nvSpPr>
        <p:spPr>
          <a:xfrm>
            <a:off x="6265650" y="1756250"/>
            <a:ext cx="723600" cy="248100"/>
          </a:xfrm>
          <a:prstGeom prst="rect">
            <a:avLst/>
          </a:prstGeom>
        </p:spPr>
        <p:txBody>
          <a:bodyPr anchorCtr="0" anchor="ctr" bIns="0" lIns="0" spcFirstLastPara="1" rIns="0" wrap="square" tIns="0">
            <a:noAutofit/>
          </a:bodyPr>
          <a:lstStyle>
            <a:lvl1pPr lvl="0" algn="ctr">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1pPr>
            <a:lvl2pPr lvl="1">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2pPr>
            <a:lvl3pPr lvl="2">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3pPr>
            <a:lvl4pPr lvl="3">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4pPr>
            <a:lvl5pPr lvl="4">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5pPr>
            <a:lvl6pPr lvl="5">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6pPr>
            <a:lvl7pPr lvl="6">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7pPr>
            <a:lvl8pPr lvl="7">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8pPr>
            <a:lvl9pPr lvl="8">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9pPr>
          </a:lstStyle>
          <a:p/>
        </p:txBody>
      </p:sp>
      <p:sp>
        <p:nvSpPr>
          <p:cNvPr id="452" name="Google Shape;452;p21"/>
          <p:cNvSpPr txBox="1"/>
          <p:nvPr>
            <p:ph idx="21" type="title"/>
          </p:nvPr>
        </p:nvSpPr>
        <p:spPr>
          <a:xfrm>
            <a:off x="6989250" y="1756250"/>
            <a:ext cx="710700" cy="248100"/>
          </a:xfrm>
          <a:prstGeom prst="rect">
            <a:avLst/>
          </a:prstGeom>
        </p:spPr>
        <p:txBody>
          <a:bodyPr anchorCtr="0" anchor="ctr" bIns="0" lIns="0" spcFirstLastPara="1" rIns="0" wrap="square" tIns="0">
            <a:noAutofit/>
          </a:bodyPr>
          <a:lstStyle>
            <a:lvl1pPr lvl="0" algn="ctr">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1pPr>
            <a:lvl2pPr lvl="1">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2pPr>
            <a:lvl3pPr lvl="2">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3pPr>
            <a:lvl4pPr lvl="3">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4pPr>
            <a:lvl5pPr lvl="4">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5pPr>
            <a:lvl6pPr lvl="5">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6pPr>
            <a:lvl7pPr lvl="6">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7pPr>
            <a:lvl8pPr lvl="7">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8pPr>
            <a:lvl9pPr lvl="8">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9pPr>
          </a:lstStyle>
          <a:p/>
        </p:txBody>
      </p:sp>
      <p:sp>
        <p:nvSpPr>
          <p:cNvPr id="453" name="Google Shape;453;p21"/>
          <p:cNvSpPr txBox="1"/>
          <p:nvPr>
            <p:ph idx="22" type="title"/>
          </p:nvPr>
        </p:nvSpPr>
        <p:spPr>
          <a:xfrm>
            <a:off x="7699825" y="1756250"/>
            <a:ext cx="716700" cy="248100"/>
          </a:xfrm>
          <a:prstGeom prst="rect">
            <a:avLst/>
          </a:prstGeom>
        </p:spPr>
        <p:txBody>
          <a:bodyPr anchorCtr="0" anchor="ctr" bIns="0" lIns="0" spcFirstLastPara="1" rIns="0" wrap="square" tIns="0">
            <a:noAutofit/>
          </a:bodyPr>
          <a:lstStyle>
            <a:lvl1pPr lvl="0" algn="ctr">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1pPr>
            <a:lvl2pPr lvl="1">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2pPr>
            <a:lvl3pPr lvl="2">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3pPr>
            <a:lvl4pPr lvl="3">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4pPr>
            <a:lvl5pPr lvl="4">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5pPr>
            <a:lvl6pPr lvl="5">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6pPr>
            <a:lvl7pPr lvl="6">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7pPr>
            <a:lvl8pPr lvl="7">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8pPr>
            <a:lvl9pPr lvl="8">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9pPr>
          </a:lstStyle>
          <a:p/>
        </p:txBody>
      </p:sp>
      <p:sp>
        <p:nvSpPr>
          <p:cNvPr id="454" name="Google Shape;454;p21"/>
          <p:cNvSpPr txBox="1"/>
          <p:nvPr>
            <p:ph idx="23" type="title"/>
          </p:nvPr>
        </p:nvSpPr>
        <p:spPr>
          <a:xfrm>
            <a:off x="8416525" y="1756250"/>
            <a:ext cx="728400" cy="248100"/>
          </a:xfrm>
          <a:prstGeom prst="rect">
            <a:avLst/>
          </a:prstGeom>
        </p:spPr>
        <p:txBody>
          <a:bodyPr anchorCtr="0" anchor="ctr" bIns="0" lIns="0" spcFirstLastPara="1" rIns="0" wrap="square" tIns="0">
            <a:noAutofit/>
          </a:bodyPr>
          <a:lstStyle>
            <a:lvl1pPr lvl="0" algn="ctr">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1pPr>
            <a:lvl2pPr lvl="1">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2pPr>
            <a:lvl3pPr lvl="2">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3pPr>
            <a:lvl4pPr lvl="3">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4pPr>
            <a:lvl5pPr lvl="4">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5pPr>
            <a:lvl6pPr lvl="5">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6pPr>
            <a:lvl7pPr lvl="6">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7pPr>
            <a:lvl8pPr lvl="7">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8pPr>
            <a:lvl9pPr lvl="8">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9pPr>
          </a:lstStyle>
          <a:p/>
        </p:txBody>
      </p:sp>
      <p:sp>
        <p:nvSpPr>
          <p:cNvPr id="455" name="Google Shape;455;p21"/>
          <p:cNvSpPr txBox="1"/>
          <p:nvPr>
            <p:ph idx="24"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456" name="Google Shape;456;p21"/>
          <p:cNvSpPr txBox="1"/>
          <p:nvPr>
            <p:ph idx="25" type="title"/>
          </p:nvPr>
        </p:nvSpPr>
        <p:spPr>
          <a:xfrm flipH="1">
            <a:off x="524150" y="658975"/>
            <a:ext cx="8098500" cy="6486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sp>
        <p:nvSpPr>
          <p:cNvPr id="457" name="Google Shape;457;p21"/>
          <p:cNvSpPr txBox="1"/>
          <p:nvPr>
            <p:ph idx="26" type="subTitle"/>
          </p:nvPr>
        </p:nvSpPr>
        <p:spPr>
          <a:xfrm>
            <a:off x="523850" y="334925"/>
            <a:ext cx="8099100" cy="324000"/>
          </a:xfrm>
          <a:prstGeom prst="rect">
            <a:avLst/>
          </a:prstGeom>
        </p:spPr>
        <p:txBody>
          <a:bodyPr anchorCtr="0" anchor="ctr" bIns="0" lIns="274300" spcFirstLastPara="1" rIns="91425" wrap="square" tIns="91425">
            <a:normAutofit/>
          </a:bodyPr>
          <a:lstStyle>
            <a:lvl1pPr lv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cxnSp>
        <p:nvCxnSpPr>
          <p:cNvPr id="458" name="Google Shape;458;p21"/>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459" name="Google Shape;459;p21"/>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460" name="Google Shape;460;p21"/>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461" name="Google Shape;461;p21"/>
          <p:cNvCxnSpPr/>
          <p:nvPr/>
        </p:nvCxnSpPr>
        <p:spPr>
          <a:xfrm>
            <a:off x="521250" y="1307575"/>
            <a:ext cx="8623200" cy="0"/>
          </a:xfrm>
          <a:prstGeom prst="straightConnector1">
            <a:avLst/>
          </a:prstGeom>
          <a:noFill/>
          <a:ln cap="flat" cmpd="sng" w="9525">
            <a:solidFill>
              <a:schemeClr val="lt1"/>
            </a:solidFill>
            <a:prstDash val="solid"/>
            <a:round/>
            <a:headEnd len="sm" w="sm" type="none"/>
            <a:tailEnd len="sm" w="sm" type="none"/>
          </a:ln>
        </p:spPr>
      </p:cxnSp>
      <p:sp>
        <p:nvSpPr>
          <p:cNvPr id="462" name="Google Shape;462;p21"/>
          <p:cNvSpPr txBox="1"/>
          <p:nvPr>
            <p:ph idx="27"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463" name="Google Shape;463;p21"/>
          <p:cNvSpPr txBox="1"/>
          <p:nvPr>
            <p:ph idx="28"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464" name="Google Shape;464;p21"/>
          <p:cNvSpPr txBox="1"/>
          <p:nvPr>
            <p:ph idx="29" type="title"/>
          </p:nvPr>
        </p:nvSpPr>
        <p:spPr>
          <a:xfrm>
            <a:off x="3760713" y="1308338"/>
            <a:ext cx="2149800" cy="447900"/>
          </a:xfrm>
          <a:prstGeom prst="rect">
            <a:avLst/>
          </a:prstGeom>
        </p:spPr>
        <p:txBody>
          <a:bodyPr anchorCtr="0" anchor="ctr" bIns="0" lIns="91425" spcFirstLastPara="1" rIns="91425" wrap="square" tIns="0">
            <a:noAutofit/>
          </a:bodyPr>
          <a:lstStyle>
            <a:lvl1pPr lvl="0"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5" name="Google Shape;465;p21"/>
          <p:cNvSpPr txBox="1"/>
          <p:nvPr>
            <p:ph idx="30" type="title"/>
          </p:nvPr>
        </p:nvSpPr>
        <p:spPr>
          <a:xfrm>
            <a:off x="4103475" y="1756250"/>
            <a:ext cx="731100" cy="248100"/>
          </a:xfrm>
          <a:prstGeom prst="rect">
            <a:avLst/>
          </a:prstGeom>
        </p:spPr>
        <p:txBody>
          <a:bodyPr anchorCtr="0" anchor="ctr" bIns="0" lIns="0" spcFirstLastPara="1" rIns="0" wrap="square" tIns="0">
            <a:noAutofit/>
          </a:bodyPr>
          <a:lstStyle>
            <a:lvl1pPr lvl="0" algn="ctr">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1pPr>
            <a:lvl2pPr lvl="1">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2pPr>
            <a:lvl3pPr lvl="2">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3pPr>
            <a:lvl4pPr lvl="3">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4pPr>
            <a:lvl5pPr lvl="4">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5pPr>
            <a:lvl6pPr lvl="5">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6pPr>
            <a:lvl7pPr lvl="6">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7pPr>
            <a:lvl8pPr lvl="7">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8pPr>
            <a:lvl9pPr lvl="8">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pcoming Milestones - ALT 2">
  <p:cSld name="CUSTOM_7_1">
    <p:bg>
      <p:bgPr>
        <a:solidFill>
          <a:schemeClr val="lt2"/>
        </a:solidFill>
      </p:bgPr>
    </p:bg>
    <p:spTree>
      <p:nvGrpSpPr>
        <p:cNvPr id="466" name="Shape 466"/>
        <p:cNvGrpSpPr/>
        <p:nvPr/>
      </p:nvGrpSpPr>
      <p:grpSpPr>
        <a:xfrm>
          <a:off x="0" y="0"/>
          <a:ext cx="0" cy="0"/>
          <a:chOff x="0" y="0"/>
          <a:chExt cx="0" cy="0"/>
        </a:xfrm>
      </p:grpSpPr>
      <p:sp>
        <p:nvSpPr>
          <p:cNvPr id="467" name="Google Shape;467;p22"/>
          <p:cNvSpPr txBox="1"/>
          <p:nvPr>
            <p:ph type="title"/>
          </p:nvPr>
        </p:nvSpPr>
        <p:spPr>
          <a:xfrm>
            <a:off x="7718738" y="1307600"/>
            <a:ext cx="714600" cy="438000"/>
          </a:xfrm>
          <a:prstGeom prst="rect">
            <a:avLst/>
          </a:prstGeom>
        </p:spPr>
        <p:txBody>
          <a:bodyPr anchorCtr="0" anchor="ctr" bIns="0" lIns="0" spcFirstLastPara="1" rIns="0" wrap="square" tIns="0">
            <a:normAutofit/>
          </a:bodyPr>
          <a:lstStyle>
            <a:lvl1pPr lvl="0" algn="ctr">
              <a:spcBef>
                <a:spcPts val="0"/>
              </a:spcBef>
              <a:spcAft>
                <a:spcPts val="0"/>
              </a:spcAft>
              <a:buClr>
                <a:schemeClr val="lt1"/>
              </a:buClr>
              <a:buSzPts val="800"/>
              <a:buFont typeface="Inter Light"/>
              <a:buNone/>
              <a:defRPr sz="800">
                <a:latin typeface="Inter Light"/>
                <a:ea typeface="Inter Light"/>
                <a:cs typeface="Inter Light"/>
                <a:sym typeface="Inter Light"/>
              </a:defRPr>
            </a:lvl1pPr>
            <a:lvl2pPr lvl="1">
              <a:spcBef>
                <a:spcPts val="0"/>
              </a:spcBef>
              <a:spcAft>
                <a:spcPts val="0"/>
              </a:spcAft>
              <a:buSzPts val="1000"/>
              <a:buFont typeface="Inter Light"/>
              <a:buNone/>
              <a:defRPr sz="1000">
                <a:latin typeface="Inter Light"/>
                <a:ea typeface="Inter Light"/>
                <a:cs typeface="Inter Light"/>
                <a:sym typeface="Inter Light"/>
              </a:defRPr>
            </a:lvl2pPr>
            <a:lvl3pPr lvl="2">
              <a:spcBef>
                <a:spcPts val="0"/>
              </a:spcBef>
              <a:spcAft>
                <a:spcPts val="0"/>
              </a:spcAft>
              <a:buSzPts val="1000"/>
              <a:buFont typeface="Inter Light"/>
              <a:buNone/>
              <a:defRPr sz="1000">
                <a:latin typeface="Inter Light"/>
                <a:ea typeface="Inter Light"/>
                <a:cs typeface="Inter Light"/>
                <a:sym typeface="Inter Light"/>
              </a:defRPr>
            </a:lvl3pPr>
            <a:lvl4pPr lvl="3">
              <a:spcBef>
                <a:spcPts val="0"/>
              </a:spcBef>
              <a:spcAft>
                <a:spcPts val="0"/>
              </a:spcAft>
              <a:buSzPts val="1000"/>
              <a:buFont typeface="Inter Light"/>
              <a:buNone/>
              <a:defRPr sz="1000">
                <a:latin typeface="Inter Light"/>
                <a:ea typeface="Inter Light"/>
                <a:cs typeface="Inter Light"/>
                <a:sym typeface="Inter Light"/>
              </a:defRPr>
            </a:lvl4pPr>
            <a:lvl5pPr lvl="4">
              <a:spcBef>
                <a:spcPts val="0"/>
              </a:spcBef>
              <a:spcAft>
                <a:spcPts val="0"/>
              </a:spcAft>
              <a:buSzPts val="1000"/>
              <a:buFont typeface="Inter Light"/>
              <a:buNone/>
              <a:defRPr sz="1000">
                <a:latin typeface="Inter Light"/>
                <a:ea typeface="Inter Light"/>
                <a:cs typeface="Inter Light"/>
                <a:sym typeface="Inter Light"/>
              </a:defRPr>
            </a:lvl5pPr>
            <a:lvl6pPr lvl="5">
              <a:spcBef>
                <a:spcPts val="0"/>
              </a:spcBef>
              <a:spcAft>
                <a:spcPts val="0"/>
              </a:spcAft>
              <a:buSzPts val="1000"/>
              <a:buFont typeface="Inter Light"/>
              <a:buNone/>
              <a:defRPr sz="1000">
                <a:latin typeface="Inter Light"/>
                <a:ea typeface="Inter Light"/>
                <a:cs typeface="Inter Light"/>
                <a:sym typeface="Inter Light"/>
              </a:defRPr>
            </a:lvl6pPr>
            <a:lvl7pPr lvl="6">
              <a:spcBef>
                <a:spcPts val="0"/>
              </a:spcBef>
              <a:spcAft>
                <a:spcPts val="0"/>
              </a:spcAft>
              <a:buSzPts val="1000"/>
              <a:buFont typeface="Inter Light"/>
              <a:buNone/>
              <a:defRPr sz="1000">
                <a:latin typeface="Inter Light"/>
                <a:ea typeface="Inter Light"/>
                <a:cs typeface="Inter Light"/>
                <a:sym typeface="Inter Light"/>
              </a:defRPr>
            </a:lvl7pPr>
            <a:lvl8pPr lvl="7">
              <a:spcBef>
                <a:spcPts val="0"/>
              </a:spcBef>
              <a:spcAft>
                <a:spcPts val="0"/>
              </a:spcAft>
              <a:buSzPts val="1000"/>
              <a:buFont typeface="Inter Light"/>
              <a:buNone/>
              <a:defRPr sz="1000">
                <a:latin typeface="Inter Light"/>
                <a:ea typeface="Inter Light"/>
                <a:cs typeface="Inter Light"/>
                <a:sym typeface="Inter Light"/>
              </a:defRPr>
            </a:lvl8pPr>
            <a:lvl9pPr lvl="8">
              <a:spcBef>
                <a:spcPts val="0"/>
              </a:spcBef>
              <a:spcAft>
                <a:spcPts val="0"/>
              </a:spcAft>
              <a:buSzPts val="1000"/>
              <a:buFont typeface="Inter Light"/>
              <a:buNone/>
              <a:defRPr sz="1000">
                <a:latin typeface="Inter Light"/>
                <a:ea typeface="Inter Light"/>
                <a:cs typeface="Inter Light"/>
                <a:sym typeface="Inter Light"/>
              </a:defRPr>
            </a:lvl9pPr>
          </a:lstStyle>
          <a:p/>
        </p:txBody>
      </p:sp>
      <p:sp>
        <p:nvSpPr>
          <p:cNvPr id="468" name="Google Shape;468;p22"/>
          <p:cNvSpPr txBox="1"/>
          <p:nvPr>
            <p:ph idx="2" type="title"/>
          </p:nvPr>
        </p:nvSpPr>
        <p:spPr>
          <a:xfrm>
            <a:off x="8433150" y="1307600"/>
            <a:ext cx="714600" cy="438000"/>
          </a:xfrm>
          <a:prstGeom prst="rect">
            <a:avLst/>
          </a:prstGeom>
        </p:spPr>
        <p:txBody>
          <a:bodyPr anchorCtr="0" anchor="ctr" bIns="0" lIns="0" spcFirstLastPara="1" rIns="0" wrap="square" tIns="0">
            <a:normAutofit/>
          </a:bodyPr>
          <a:lstStyle>
            <a:lvl1pPr lvl="0" algn="ctr">
              <a:spcBef>
                <a:spcPts val="0"/>
              </a:spcBef>
              <a:spcAft>
                <a:spcPts val="0"/>
              </a:spcAft>
              <a:buClr>
                <a:schemeClr val="lt1"/>
              </a:buClr>
              <a:buSzPts val="800"/>
              <a:buFont typeface="Inter Light"/>
              <a:buNone/>
              <a:defRPr sz="800">
                <a:latin typeface="Inter Light"/>
                <a:ea typeface="Inter Light"/>
                <a:cs typeface="Inter Light"/>
                <a:sym typeface="Inter Light"/>
              </a:defRPr>
            </a:lvl1pPr>
            <a:lvl2pPr lvl="1">
              <a:spcBef>
                <a:spcPts val="0"/>
              </a:spcBef>
              <a:spcAft>
                <a:spcPts val="0"/>
              </a:spcAft>
              <a:buSzPts val="1000"/>
              <a:buFont typeface="Inter Light"/>
              <a:buNone/>
              <a:defRPr sz="1000">
                <a:latin typeface="Inter Light"/>
                <a:ea typeface="Inter Light"/>
                <a:cs typeface="Inter Light"/>
                <a:sym typeface="Inter Light"/>
              </a:defRPr>
            </a:lvl2pPr>
            <a:lvl3pPr lvl="2">
              <a:spcBef>
                <a:spcPts val="0"/>
              </a:spcBef>
              <a:spcAft>
                <a:spcPts val="0"/>
              </a:spcAft>
              <a:buSzPts val="1000"/>
              <a:buFont typeface="Inter Light"/>
              <a:buNone/>
              <a:defRPr sz="1000">
                <a:latin typeface="Inter Light"/>
                <a:ea typeface="Inter Light"/>
                <a:cs typeface="Inter Light"/>
                <a:sym typeface="Inter Light"/>
              </a:defRPr>
            </a:lvl3pPr>
            <a:lvl4pPr lvl="3">
              <a:spcBef>
                <a:spcPts val="0"/>
              </a:spcBef>
              <a:spcAft>
                <a:spcPts val="0"/>
              </a:spcAft>
              <a:buSzPts val="1000"/>
              <a:buFont typeface="Inter Light"/>
              <a:buNone/>
              <a:defRPr sz="1000">
                <a:latin typeface="Inter Light"/>
                <a:ea typeface="Inter Light"/>
                <a:cs typeface="Inter Light"/>
                <a:sym typeface="Inter Light"/>
              </a:defRPr>
            </a:lvl4pPr>
            <a:lvl5pPr lvl="4">
              <a:spcBef>
                <a:spcPts val="0"/>
              </a:spcBef>
              <a:spcAft>
                <a:spcPts val="0"/>
              </a:spcAft>
              <a:buSzPts val="1000"/>
              <a:buFont typeface="Inter Light"/>
              <a:buNone/>
              <a:defRPr sz="1000">
                <a:latin typeface="Inter Light"/>
                <a:ea typeface="Inter Light"/>
                <a:cs typeface="Inter Light"/>
                <a:sym typeface="Inter Light"/>
              </a:defRPr>
            </a:lvl5pPr>
            <a:lvl6pPr lvl="5">
              <a:spcBef>
                <a:spcPts val="0"/>
              </a:spcBef>
              <a:spcAft>
                <a:spcPts val="0"/>
              </a:spcAft>
              <a:buSzPts val="1000"/>
              <a:buFont typeface="Inter Light"/>
              <a:buNone/>
              <a:defRPr sz="1000">
                <a:latin typeface="Inter Light"/>
                <a:ea typeface="Inter Light"/>
                <a:cs typeface="Inter Light"/>
                <a:sym typeface="Inter Light"/>
              </a:defRPr>
            </a:lvl6pPr>
            <a:lvl7pPr lvl="6">
              <a:spcBef>
                <a:spcPts val="0"/>
              </a:spcBef>
              <a:spcAft>
                <a:spcPts val="0"/>
              </a:spcAft>
              <a:buSzPts val="1000"/>
              <a:buFont typeface="Inter Light"/>
              <a:buNone/>
              <a:defRPr sz="1000">
                <a:latin typeface="Inter Light"/>
                <a:ea typeface="Inter Light"/>
                <a:cs typeface="Inter Light"/>
                <a:sym typeface="Inter Light"/>
              </a:defRPr>
            </a:lvl7pPr>
            <a:lvl8pPr lvl="7">
              <a:spcBef>
                <a:spcPts val="0"/>
              </a:spcBef>
              <a:spcAft>
                <a:spcPts val="0"/>
              </a:spcAft>
              <a:buSzPts val="1000"/>
              <a:buFont typeface="Inter Light"/>
              <a:buNone/>
              <a:defRPr sz="1000">
                <a:latin typeface="Inter Light"/>
                <a:ea typeface="Inter Light"/>
                <a:cs typeface="Inter Light"/>
                <a:sym typeface="Inter Light"/>
              </a:defRPr>
            </a:lvl8pPr>
            <a:lvl9pPr lvl="8">
              <a:spcBef>
                <a:spcPts val="0"/>
              </a:spcBef>
              <a:spcAft>
                <a:spcPts val="0"/>
              </a:spcAft>
              <a:buSzPts val="1000"/>
              <a:buFont typeface="Inter Light"/>
              <a:buNone/>
              <a:defRPr sz="1000">
                <a:latin typeface="Inter Light"/>
                <a:ea typeface="Inter Light"/>
                <a:cs typeface="Inter Light"/>
                <a:sym typeface="Inter Light"/>
              </a:defRPr>
            </a:lvl9pPr>
          </a:lstStyle>
          <a:p/>
        </p:txBody>
      </p:sp>
      <p:sp>
        <p:nvSpPr>
          <p:cNvPr id="469" name="Google Shape;469;p22"/>
          <p:cNvSpPr txBox="1"/>
          <p:nvPr>
            <p:ph idx="3" type="title"/>
          </p:nvPr>
        </p:nvSpPr>
        <p:spPr>
          <a:xfrm>
            <a:off x="4860825" y="1307600"/>
            <a:ext cx="714600" cy="438000"/>
          </a:xfrm>
          <a:prstGeom prst="rect">
            <a:avLst/>
          </a:prstGeom>
        </p:spPr>
        <p:txBody>
          <a:bodyPr anchorCtr="0" anchor="ctr" bIns="0" lIns="0" spcFirstLastPara="1" rIns="0" wrap="square" tIns="0">
            <a:normAutofit/>
          </a:bodyPr>
          <a:lstStyle>
            <a:lvl1pPr lvl="0" algn="ctr">
              <a:spcBef>
                <a:spcPts val="0"/>
              </a:spcBef>
              <a:spcAft>
                <a:spcPts val="0"/>
              </a:spcAft>
              <a:buClr>
                <a:schemeClr val="lt1"/>
              </a:buClr>
              <a:buSzPts val="800"/>
              <a:buFont typeface="Inter Light"/>
              <a:buNone/>
              <a:defRPr sz="800">
                <a:latin typeface="Inter Light"/>
                <a:ea typeface="Inter Light"/>
                <a:cs typeface="Inter Light"/>
                <a:sym typeface="Inter Light"/>
              </a:defRPr>
            </a:lvl1pPr>
            <a:lvl2pPr lvl="1">
              <a:spcBef>
                <a:spcPts val="0"/>
              </a:spcBef>
              <a:spcAft>
                <a:spcPts val="0"/>
              </a:spcAft>
              <a:buSzPts val="1000"/>
              <a:buFont typeface="Inter Light"/>
              <a:buNone/>
              <a:defRPr sz="1000">
                <a:latin typeface="Inter Light"/>
                <a:ea typeface="Inter Light"/>
                <a:cs typeface="Inter Light"/>
                <a:sym typeface="Inter Light"/>
              </a:defRPr>
            </a:lvl2pPr>
            <a:lvl3pPr lvl="2">
              <a:spcBef>
                <a:spcPts val="0"/>
              </a:spcBef>
              <a:spcAft>
                <a:spcPts val="0"/>
              </a:spcAft>
              <a:buSzPts val="1000"/>
              <a:buFont typeface="Inter Light"/>
              <a:buNone/>
              <a:defRPr sz="1000">
                <a:latin typeface="Inter Light"/>
                <a:ea typeface="Inter Light"/>
                <a:cs typeface="Inter Light"/>
                <a:sym typeface="Inter Light"/>
              </a:defRPr>
            </a:lvl3pPr>
            <a:lvl4pPr lvl="3">
              <a:spcBef>
                <a:spcPts val="0"/>
              </a:spcBef>
              <a:spcAft>
                <a:spcPts val="0"/>
              </a:spcAft>
              <a:buSzPts val="1000"/>
              <a:buFont typeface="Inter Light"/>
              <a:buNone/>
              <a:defRPr sz="1000">
                <a:latin typeface="Inter Light"/>
                <a:ea typeface="Inter Light"/>
                <a:cs typeface="Inter Light"/>
                <a:sym typeface="Inter Light"/>
              </a:defRPr>
            </a:lvl4pPr>
            <a:lvl5pPr lvl="4">
              <a:spcBef>
                <a:spcPts val="0"/>
              </a:spcBef>
              <a:spcAft>
                <a:spcPts val="0"/>
              </a:spcAft>
              <a:buSzPts val="1000"/>
              <a:buFont typeface="Inter Light"/>
              <a:buNone/>
              <a:defRPr sz="1000">
                <a:latin typeface="Inter Light"/>
                <a:ea typeface="Inter Light"/>
                <a:cs typeface="Inter Light"/>
                <a:sym typeface="Inter Light"/>
              </a:defRPr>
            </a:lvl5pPr>
            <a:lvl6pPr lvl="5">
              <a:spcBef>
                <a:spcPts val="0"/>
              </a:spcBef>
              <a:spcAft>
                <a:spcPts val="0"/>
              </a:spcAft>
              <a:buSzPts val="1000"/>
              <a:buFont typeface="Inter Light"/>
              <a:buNone/>
              <a:defRPr sz="1000">
                <a:latin typeface="Inter Light"/>
                <a:ea typeface="Inter Light"/>
                <a:cs typeface="Inter Light"/>
                <a:sym typeface="Inter Light"/>
              </a:defRPr>
            </a:lvl6pPr>
            <a:lvl7pPr lvl="6">
              <a:spcBef>
                <a:spcPts val="0"/>
              </a:spcBef>
              <a:spcAft>
                <a:spcPts val="0"/>
              </a:spcAft>
              <a:buSzPts val="1000"/>
              <a:buFont typeface="Inter Light"/>
              <a:buNone/>
              <a:defRPr sz="1000">
                <a:latin typeface="Inter Light"/>
                <a:ea typeface="Inter Light"/>
                <a:cs typeface="Inter Light"/>
                <a:sym typeface="Inter Light"/>
              </a:defRPr>
            </a:lvl7pPr>
            <a:lvl8pPr lvl="7">
              <a:spcBef>
                <a:spcPts val="0"/>
              </a:spcBef>
              <a:spcAft>
                <a:spcPts val="0"/>
              </a:spcAft>
              <a:buSzPts val="1000"/>
              <a:buFont typeface="Inter Light"/>
              <a:buNone/>
              <a:defRPr sz="1000">
                <a:latin typeface="Inter Light"/>
                <a:ea typeface="Inter Light"/>
                <a:cs typeface="Inter Light"/>
                <a:sym typeface="Inter Light"/>
              </a:defRPr>
            </a:lvl8pPr>
            <a:lvl9pPr lvl="8">
              <a:spcBef>
                <a:spcPts val="0"/>
              </a:spcBef>
              <a:spcAft>
                <a:spcPts val="0"/>
              </a:spcAft>
              <a:buSzPts val="1000"/>
              <a:buFont typeface="Inter Light"/>
              <a:buNone/>
              <a:defRPr sz="1000">
                <a:latin typeface="Inter Light"/>
                <a:ea typeface="Inter Light"/>
                <a:cs typeface="Inter Light"/>
                <a:sym typeface="Inter Light"/>
              </a:defRPr>
            </a:lvl9pPr>
          </a:lstStyle>
          <a:p/>
        </p:txBody>
      </p:sp>
      <p:sp>
        <p:nvSpPr>
          <p:cNvPr id="470" name="Google Shape;470;p22"/>
          <p:cNvSpPr txBox="1"/>
          <p:nvPr>
            <p:ph idx="4" type="title"/>
          </p:nvPr>
        </p:nvSpPr>
        <p:spPr>
          <a:xfrm>
            <a:off x="5575238" y="1307600"/>
            <a:ext cx="714600" cy="438000"/>
          </a:xfrm>
          <a:prstGeom prst="rect">
            <a:avLst/>
          </a:prstGeom>
        </p:spPr>
        <p:txBody>
          <a:bodyPr anchorCtr="0" anchor="ctr" bIns="0" lIns="0" spcFirstLastPara="1" rIns="0" wrap="square" tIns="0">
            <a:normAutofit/>
          </a:bodyPr>
          <a:lstStyle>
            <a:lvl1pPr lvl="0" algn="ctr">
              <a:spcBef>
                <a:spcPts val="0"/>
              </a:spcBef>
              <a:spcAft>
                <a:spcPts val="0"/>
              </a:spcAft>
              <a:buClr>
                <a:schemeClr val="lt1"/>
              </a:buClr>
              <a:buSzPts val="800"/>
              <a:buFont typeface="Inter Light"/>
              <a:buNone/>
              <a:defRPr sz="800">
                <a:latin typeface="Inter Light"/>
                <a:ea typeface="Inter Light"/>
                <a:cs typeface="Inter Light"/>
                <a:sym typeface="Inter Light"/>
              </a:defRPr>
            </a:lvl1pPr>
            <a:lvl2pPr lvl="1">
              <a:spcBef>
                <a:spcPts val="0"/>
              </a:spcBef>
              <a:spcAft>
                <a:spcPts val="0"/>
              </a:spcAft>
              <a:buSzPts val="1000"/>
              <a:buFont typeface="Inter Light"/>
              <a:buNone/>
              <a:defRPr sz="1000">
                <a:latin typeface="Inter Light"/>
                <a:ea typeface="Inter Light"/>
                <a:cs typeface="Inter Light"/>
                <a:sym typeface="Inter Light"/>
              </a:defRPr>
            </a:lvl2pPr>
            <a:lvl3pPr lvl="2">
              <a:spcBef>
                <a:spcPts val="0"/>
              </a:spcBef>
              <a:spcAft>
                <a:spcPts val="0"/>
              </a:spcAft>
              <a:buSzPts val="1000"/>
              <a:buFont typeface="Inter Light"/>
              <a:buNone/>
              <a:defRPr sz="1000">
                <a:latin typeface="Inter Light"/>
                <a:ea typeface="Inter Light"/>
                <a:cs typeface="Inter Light"/>
                <a:sym typeface="Inter Light"/>
              </a:defRPr>
            </a:lvl3pPr>
            <a:lvl4pPr lvl="3">
              <a:spcBef>
                <a:spcPts val="0"/>
              </a:spcBef>
              <a:spcAft>
                <a:spcPts val="0"/>
              </a:spcAft>
              <a:buSzPts val="1000"/>
              <a:buFont typeface="Inter Light"/>
              <a:buNone/>
              <a:defRPr sz="1000">
                <a:latin typeface="Inter Light"/>
                <a:ea typeface="Inter Light"/>
                <a:cs typeface="Inter Light"/>
                <a:sym typeface="Inter Light"/>
              </a:defRPr>
            </a:lvl4pPr>
            <a:lvl5pPr lvl="4">
              <a:spcBef>
                <a:spcPts val="0"/>
              </a:spcBef>
              <a:spcAft>
                <a:spcPts val="0"/>
              </a:spcAft>
              <a:buSzPts val="1000"/>
              <a:buFont typeface="Inter Light"/>
              <a:buNone/>
              <a:defRPr sz="1000">
                <a:latin typeface="Inter Light"/>
                <a:ea typeface="Inter Light"/>
                <a:cs typeface="Inter Light"/>
                <a:sym typeface="Inter Light"/>
              </a:defRPr>
            </a:lvl5pPr>
            <a:lvl6pPr lvl="5">
              <a:spcBef>
                <a:spcPts val="0"/>
              </a:spcBef>
              <a:spcAft>
                <a:spcPts val="0"/>
              </a:spcAft>
              <a:buSzPts val="1000"/>
              <a:buFont typeface="Inter Light"/>
              <a:buNone/>
              <a:defRPr sz="1000">
                <a:latin typeface="Inter Light"/>
                <a:ea typeface="Inter Light"/>
                <a:cs typeface="Inter Light"/>
                <a:sym typeface="Inter Light"/>
              </a:defRPr>
            </a:lvl6pPr>
            <a:lvl7pPr lvl="6">
              <a:spcBef>
                <a:spcPts val="0"/>
              </a:spcBef>
              <a:spcAft>
                <a:spcPts val="0"/>
              </a:spcAft>
              <a:buSzPts val="1000"/>
              <a:buFont typeface="Inter Light"/>
              <a:buNone/>
              <a:defRPr sz="1000">
                <a:latin typeface="Inter Light"/>
                <a:ea typeface="Inter Light"/>
                <a:cs typeface="Inter Light"/>
                <a:sym typeface="Inter Light"/>
              </a:defRPr>
            </a:lvl7pPr>
            <a:lvl8pPr lvl="7">
              <a:spcBef>
                <a:spcPts val="0"/>
              </a:spcBef>
              <a:spcAft>
                <a:spcPts val="0"/>
              </a:spcAft>
              <a:buSzPts val="1000"/>
              <a:buFont typeface="Inter Light"/>
              <a:buNone/>
              <a:defRPr sz="1000">
                <a:latin typeface="Inter Light"/>
                <a:ea typeface="Inter Light"/>
                <a:cs typeface="Inter Light"/>
                <a:sym typeface="Inter Light"/>
              </a:defRPr>
            </a:lvl8pPr>
            <a:lvl9pPr lvl="8">
              <a:spcBef>
                <a:spcPts val="0"/>
              </a:spcBef>
              <a:spcAft>
                <a:spcPts val="0"/>
              </a:spcAft>
              <a:buSzPts val="1000"/>
              <a:buFont typeface="Inter Light"/>
              <a:buNone/>
              <a:defRPr sz="1000">
                <a:latin typeface="Inter Light"/>
                <a:ea typeface="Inter Light"/>
                <a:cs typeface="Inter Light"/>
                <a:sym typeface="Inter Light"/>
              </a:defRPr>
            </a:lvl9pPr>
          </a:lstStyle>
          <a:p/>
        </p:txBody>
      </p:sp>
      <p:sp>
        <p:nvSpPr>
          <p:cNvPr id="471" name="Google Shape;471;p22"/>
          <p:cNvSpPr txBox="1"/>
          <p:nvPr>
            <p:ph idx="5" type="title"/>
          </p:nvPr>
        </p:nvSpPr>
        <p:spPr>
          <a:xfrm>
            <a:off x="6289688" y="1307600"/>
            <a:ext cx="714600" cy="438000"/>
          </a:xfrm>
          <a:prstGeom prst="rect">
            <a:avLst/>
          </a:prstGeom>
        </p:spPr>
        <p:txBody>
          <a:bodyPr anchorCtr="0" anchor="ctr" bIns="0" lIns="0" spcFirstLastPara="1" rIns="0" wrap="square" tIns="0">
            <a:normAutofit/>
          </a:bodyPr>
          <a:lstStyle>
            <a:lvl1pPr lvl="0" algn="ctr">
              <a:spcBef>
                <a:spcPts val="0"/>
              </a:spcBef>
              <a:spcAft>
                <a:spcPts val="0"/>
              </a:spcAft>
              <a:buClr>
                <a:schemeClr val="lt1"/>
              </a:buClr>
              <a:buSzPts val="800"/>
              <a:buFont typeface="Inter Light"/>
              <a:buNone/>
              <a:defRPr sz="800">
                <a:latin typeface="Inter Light"/>
                <a:ea typeface="Inter Light"/>
                <a:cs typeface="Inter Light"/>
                <a:sym typeface="Inter Light"/>
              </a:defRPr>
            </a:lvl1pPr>
            <a:lvl2pPr lvl="1">
              <a:spcBef>
                <a:spcPts val="0"/>
              </a:spcBef>
              <a:spcAft>
                <a:spcPts val="0"/>
              </a:spcAft>
              <a:buSzPts val="1000"/>
              <a:buFont typeface="Inter Light"/>
              <a:buNone/>
              <a:defRPr sz="1000">
                <a:latin typeface="Inter Light"/>
                <a:ea typeface="Inter Light"/>
                <a:cs typeface="Inter Light"/>
                <a:sym typeface="Inter Light"/>
              </a:defRPr>
            </a:lvl2pPr>
            <a:lvl3pPr lvl="2">
              <a:spcBef>
                <a:spcPts val="0"/>
              </a:spcBef>
              <a:spcAft>
                <a:spcPts val="0"/>
              </a:spcAft>
              <a:buSzPts val="1000"/>
              <a:buFont typeface="Inter Light"/>
              <a:buNone/>
              <a:defRPr sz="1000">
                <a:latin typeface="Inter Light"/>
                <a:ea typeface="Inter Light"/>
                <a:cs typeface="Inter Light"/>
                <a:sym typeface="Inter Light"/>
              </a:defRPr>
            </a:lvl3pPr>
            <a:lvl4pPr lvl="3">
              <a:spcBef>
                <a:spcPts val="0"/>
              </a:spcBef>
              <a:spcAft>
                <a:spcPts val="0"/>
              </a:spcAft>
              <a:buSzPts val="1000"/>
              <a:buFont typeface="Inter Light"/>
              <a:buNone/>
              <a:defRPr sz="1000">
                <a:latin typeface="Inter Light"/>
                <a:ea typeface="Inter Light"/>
                <a:cs typeface="Inter Light"/>
                <a:sym typeface="Inter Light"/>
              </a:defRPr>
            </a:lvl4pPr>
            <a:lvl5pPr lvl="4">
              <a:spcBef>
                <a:spcPts val="0"/>
              </a:spcBef>
              <a:spcAft>
                <a:spcPts val="0"/>
              </a:spcAft>
              <a:buSzPts val="1000"/>
              <a:buFont typeface="Inter Light"/>
              <a:buNone/>
              <a:defRPr sz="1000">
                <a:latin typeface="Inter Light"/>
                <a:ea typeface="Inter Light"/>
                <a:cs typeface="Inter Light"/>
                <a:sym typeface="Inter Light"/>
              </a:defRPr>
            </a:lvl5pPr>
            <a:lvl6pPr lvl="5">
              <a:spcBef>
                <a:spcPts val="0"/>
              </a:spcBef>
              <a:spcAft>
                <a:spcPts val="0"/>
              </a:spcAft>
              <a:buSzPts val="1000"/>
              <a:buFont typeface="Inter Light"/>
              <a:buNone/>
              <a:defRPr sz="1000">
                <a:latin typeface="Inter Light"/>
                <a:ea typeface="Inter Light"/>
                <a:cs typeface="Inter Light"/>
                <a:sym typeface="Inter Light"/>
              </a:defRPr>
            </a:lvl6pPr>
            <a:lvl7pPr lvl="6">
              <a:spcBef>
                <a:spcPts val="0"/>
              </a:spcBef>
              <a:spcAft>
                <a:spcPts val="0"/>
              </a:spcAft>
              <a:buSzPts val="1000"/>
              <a:buFont typeface="Inter Light"/>
              <a:buNone/>
              <a:defRPr sz="1000">
                <a:latin typeface="Inter Light"/>
                <a:ea typeface="Inter Light"/>
                <a:cs typeface="Inter Light"/>
                <a:sym typeface="Inter Light"/>
              </a:defRPr>
            </a:lvl7pPr>
            <a:lvl8pPr lvl="7">
              <a:spcBef>
                <a:spcPts val="0"/>
              </a:spcBef>
              <a:spcAft>
                <a:spcPts val="0"/>
              </a:spcAft>
              <a:buSzPts val="1000"/>
              <a:buFont typeface="Inter Light"/>
              <a:buNone/>
              <a:defRPr sz="1000">
                <a:latin typeface="Inter Light"/>
                <a:ea typeface="Inter Light"/>
                <a:cs typeface="Inter Light"/>
                <a:sym typeface="Inter Light"/>
              </a:defRPr>
            </a:lvl8pPr>
            <a:lvl9pPr lvl="8">
              <a:spcBef>
                <a:spcPts val="0"/>
              </a:spcBef>
              <a:spcAft>
                <a:spcPts val="0"/>
              </a:spcAft>
              <a:buSzPts val="1000"/>
              <a:buFont typeface="Inter Light"/>
              <a:buNone/>
              <a:defRPr sz="1000">
                <a:latin typeface="Inter Light"/>
                <a:ea typeface="Inter Light"/>
                <a:cs typeface="Inter Light"/>
                <a:sym typeface="Inter Light"/>
              </a:defRPr>
            </a:lvl9pPr>
          </a:lstStyle>
          <a:p/>
        </p:txBody>
      </p:sp>
      <p:sp>
        <p:nvSpPr>
          <p:cNvPr id="472" name="Google Shape;472;p22"/>
          <p:cNvSpPr txBox="1"/>
          <p:nvPr>
            <p:ph idx="6" type="title"/>
          </p:nvPr>
        </p:nvSpPr>
        <p:spPr>
          <a:xfrm>
            <a:off x="7004100" y="1307600"/>
            <a:ext cx="714600" cy="438000"/>
          </a:xfrm>
          <a:prstGeom prst="rect">
            <a:avLst/>
          </a:prstGeom>
        </p:spPr>
        <p:txBody>
          <a:bodyPr anchorCtr="0" anchor="ctr" bIns="0" lIns="0" spcFirstLastPara="1" rIns="0" wrap="square" tIns="0">
            <a:normAutofit/>
          </a:bodyPr>
          <a:lstStyle>
            <a:lvl1pPr lvl="0" algn="ctr">
              <a:spcBef>
                <a:spcPts val="0"/>
              </a:spcBef>
              <a:spcAft>
                <a:spcPts val="0"/>
              </a:spcAft>
              <a:buClr>
                <a:schemeClr val="lt1"/>
              </a:buClr>
              <a:buSzPts val="800"/>
              <a:buFont typeface="Inter Light"/>
              <a:buNone/>
              <a:defRPr sz="800">
                <a:latin typeface="Inter Light"/>
                <a:ea typeface="Inter Light"/>
                <a:cs typeface="Inter Light"/>
                <a:sym typeface="Inter Light"/>
              </a:defRPr>
            </a:lvl1pPr>
            <a:lvl2pPr lvl="1">
              <a:spcBef>
                <a:spcPts val="0"/>
              </a:spcBef>
              <a:spcAft>
                <a:spcPts val="0"/>
              </a:spcAft>
              <a:buSzPts val="1000"/>
              <a:buFont typeface="Inter Light"/>
              <a:buNone/>
              <a:defRPr sz="1000">
                <a:latin typeface="Inter Light"/>
                <a:ea typeface="Inter Light"/>
                <a:cs typeface="Inter Light"/>
                <a:sym typeface="Inter Light"/>
              </a:defRPr>
            </a:lvl2pPr>
            <a:lvl3pPr lvl="2">
              <a:spcBef>
                <a:spcPts val="0"/>
              </a:spcBef>
              <a:spcAft>
                <a:spcPts val="0"/>
              </a:spcAft>
              <a:buSzPts val="1000"/>
              <a:buFont typeface="Inter Light"/>
              <a:buNone/>
              <a:defRPr sz="1000">
                <a:latin typeface="Inter Light"/>
                <a:ea typeface="Inter Light"/>
                <a:cs typeface="Inter Light"/>
                <a:sym typeface="Inter Light"/>
              </a:defRPr>
            </a:lvl3pPr>
            <a:lvl4pPr lvl="3">
              <a:spcBef>
                <a:spcPts val="0"/>
              </a:spcBef>
              <a:spcAft>
                <a:spcPts val="0"/>
              </a:spcAft>
              <a:buSzPts val="1000"/>
              <a:buFont typeface="Inter Light"/>
              <a:buNone/>
              <a:defRPr sz="1000">
                <a:latin typeface="Inter Light"/>
                <a:ea typeface="Inter Light"/>
                <a:cs typeface="Inter Light"/>
                <a:sym typeface="Inter Light"/>
              </a:defRPr>
            </a:lvl4pPr>
            <a:lvl5pPr lvl="4">
              <a:spcBef>
                <a:spcPts val="0"/>
              </a:spcBef>
              <a:spcAft>
                <a:spcPts val="0"/>
              </a:spcAft>
              <a:buSzPts val="1000"/>
              <a:buFont typeface="Inter Light"/>
              <a:buNone/>
              <a:defRPr sz="1000">
                <a:latin typeface="Inter Light"/>
                <a:ea typeface="Inter Light"/>
                <a:cs typeface="Inter Light"/>
                <a:sym typeface="Inter Light"/>
              </a:defRPr>
            </a:lvl5pPr>
            <a:lvl6pPr lvl="5">
              <a:spcBef>
                <a:spcPts val="0"/>
              </a:spcBef>
              <a:spcAft>
                <a:spcPts val="0"/>
              </a:spcAft>
              <a:buSzPts val="1000"/>
              <a:buFont typeface="Inter Light"/>
              <a:buNone/>
              <a:defRPr sz="1000">
                <a:latin typeface="Inter Light"/>
                <a:ea typeface="Inter Light"/>
                <a:cs typeface="Inter Light"/>
                <a:sym typeface="Inter Light"/>
              </a:defRPr>
            </a:lvl6pPr>
            <a:lvl7pPr lvl="6">
              <a:spcBef>
                <a:spcPts val="0"/>
              </a:spcBef>
              <a:spcAft>
                <a:spcPts val="0"/>
              </a:spcAft>
              <a:buSzPts val="1000"/>
              <a:buFont typeface="Inter Light"/>
              <a:buNone/>
              <a:defRPr sz="1000">
                <a:latin typeface="Inter Light"/>
                <a:ea typeface="Inter Light"/>
                <a:cs typeface="Inter Light"/>
                <a:sym typeface="Inter Light"/>
              </a:defRPr>
            </a:lvl7pPr>
            <a:lvl8pPr lvl="7">
              <a:spcBef>
                <a:spcPts val="0"/>
              </a:spcBef>
              <a:spcAft>
                <a:spcPts val="0"/>
              </a:spcAft>
              <a:buSzPts val="1000"/>
              <a:buFont typeface="Inter Light"/>
              <a:buNone/>
              <a:defRPr sz="1000">
                <a:latin typeface="Inter Light"/>
                <a:ea typeface="Inter Light"/>
                <a:cs typeface="Inter Light"/>
                <a:sym typeface="Inter Light"/>
              </a:defRPr>
            </a:lvl8pPr>
            <a:lvl9pPr lvl="8">
              <a:spcBef>
                <a:spcPts val="0"/>
              </a:spcBef>
              <a:spcAft>
                <a:spcPts val="0"/>
              </a:spcAft>
              <a:buSzPts val="1000"/>
              <a:buFont typeface="Inter Light"/>
              <a:buNone/>
              <a:defRPr sz="1000">
                <a:latin typeface="Inter Light"/>
                <a:ea typeface="Inter Light"/>
                <a:cs typeface="Inter Light"/>
                <a:sym typeface="Inter Light"/>
              </a:defRPr>
            </a:lvl9pPr>
          </a:lstStyle>
          <a:p/>
        </p:txBody>
      </p:sp>
      <p:sp>
        <p:nvSpPr>
          <p:cNvPr id="473" name="Google Shape;473;p22"/>
          <p:cNvSpPr txBox="1"/>
          <p:nvPr>
            <p:ph idx="7" type="title"/>
          </p:nvPr>
        </p:nvSpPr>
        <p:spPr>
          <a:xfrm>
            <a:off x="2709475" y="1307850"/>
            <a:ext cx="806700" cy="437700"/>
          </a:xfrm>
          <a:prstGeom prst="rect">
            <a:avLst/>
          </a:prstGeom>
        </p:spPr>
        <p:txBody>
          <a:bodyPr anchorCtr="0" anchor="ctr" bIns="91425" lIns="137150" spcFirstLastPara="1" rIns="91425" wrap="square" tIns="91425">
            <a:no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474" name="Google Shape;474;p22"/>
          <p:cNvSpPr txBox="1"/>
          <p:nvPr>
            <p:ph idx="8" type="title"/>
          </p:nvPr>
        </p:nvSpPr>
        <p:spPr>
          <a:xfrm>
            <a:off x="3516175" y="1307575"/>
            <a:ext cx="1344600" cy="438000"/>
          </a:xfrm>
          <a:prstGeom prst="rect">
            <a:avLst/>
          </a:prstGeom>
        </p:spPr>
        <p:txBody>
          <a:bodyPr anchorCtr="0" anchor="ctr" bIns="91425" lIns="137150" spcFirstLastPara="1" rIns="91425" wrap="square" tIns="91425">
            <a:no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475" name="Google Shape;475;p22"/>
          <p:cNvSpPr txBox="1"/>
          <p:nvPr>
            <p:ph idx="1"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476" name="Google Shape;476;p22"/>
          <p:cNvSpPr txBox="1"/>
          <p:nvPr>
            <p:ph idx="9" type="title"/>
          </p:nvPr>
        </p:nvSpPr>
        <p:spPr>
          <a:xfrm flipH="1">
            <a:off x="524150" y="658975"/>
            <a:ext cx="8098500" cy="6486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477" name="Google Shape;477;p22"/>
          <p:cNvSpPr txBox="1"/>
          <p:nvPr>
            <p:ph idx="13" type="subTitle"/>
          </p:nvPr>
        </p:nvSpPr>
        <p:spPr>
          <a:xfrm>
            <a:off x="523850" y="334925"/>
            <a:ext cx="8099100" cy="324000"/>
          </a:xfrm>
          <a:prstGeom prst="rect">
            <a:avLst/>
          </a:prstGeom>
        </p:spPr>
        <p:txBody>
          <a:bodyPr anchorCtr="0" anchor="ctr" bIns="0" lIns="274300" spcFirstLastPara="1" rIns="91425" wrap="square" tIns="91425">
            <a:normAutofit/>
          </a:bodyPr>
          <a:lstStyle>
            <a:lvl1pPr lv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cxnSp>
        <p:nvCxnSpPr>
          <p:cNvPr id="478" name="Google Shape;478;p22"/>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479" name="Google Shape;479;p22"/>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480" name="Google Shape;480;p22"/>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sp>
        <p:nvSpPr>
          <p:cNvPr id="481" name="Google Shape;481;p22"/>
          <p:cNvSpPr txBox="1"/>
          <p:nvPr>
            <p:ph idx="14"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482" name="Google Shape;482;p22"/>
          <p:cNvSpPr txBox="1"/>
          <p:nvPr>
            <p:ph idx="15"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483" name="Google Shape;483;p22"/>
          <p:cNvSpPr/>
          <p:nvPr/>
        </p:nvSpPr>
        <p:spPr>
          <a:xfrm rot="-5400000">
            <a:off x="1615375" y="2839725"/>
            <a:ext cx="2994900" cy="8067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Gowun Batang"/>
              <a:ea typeface="Gowun Batang"/>
              <a:cs typeface="Gowun Batang"/>
              <a:sym typeface="Gowun Batang"/>
            </a:endParaRPr>
          </a:p>
        </p:txBody>
      </p:sp>
      <p:sp>
        <p:nvSpPr>
          <p:cNvPr id="484" name="Google Shape;484;p22"/>
          <p:cNvSpPr/>
          <p:nvPr>
            <p:ph idx="16" type="pic"/>
          </p:nvPr>
        </p:nvSpPr>
        <p:spPr>
          <a:xfrm>
            <a:off x="2874250" y="1809100"/>
            <a:ext cx="205200" cy="205200"/>
          </a:xfrm>
          <a:prstGeom prst="ellipse">
            <a:avLst/>
          </a:prstGeom>
          <a:noFill/>
          <a:ln>
            <a:noFill/>
          </a:ln>
        </p:spPr>
      </p:sp>
      <p:sp>
        <p:nvSpPr>
          <p:cNvPr id="485" name="Google Shape;485;p22"/>
          <p:cNvSpPr txBox="1"/>
          <p:nvPr>
            <p:ph idx="17" type="title"/>
          </p:nvPr>
        </p:nvSpPr>
        <p:spPr>
          <a:xfrm>
            <a:off x="521250" y="1745775"/>
            <a:ext cx="2188200" cy="332700"/>
          </a:xfrm>
          <a:prstGeom prst="rect">
            <a:avLst/>
          </a:prstGeom>
        </p:spPr>
        <p:txBody>
          <a:bodyPr anchorCtr="0" anchor="ctr" bIns="91425" lIns="274300" spcFirstLastPara="1" rIns="91425" wrap="square" tIns="91425">
            <a:sp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0"/>
              </a:spcBef>
              <a:spcAft>
                <a:spcPts val="0"/>
              </a:spcAft>
              <a:buSzPts val="1000"/>
              <a:buFont typeface="Inter SemiBold"/>
              <a:buNone/>
              <a:defRPr sz="1000">
                <a:latin typeface="Inter SemiBold"/>
                <a:ea typeface="Inter SemiBold"/>
                <a:cs typeface="Inter SemiBold"/>
                <a:sym typeface="Inter SemiBold"/>
              </a:defRPr>
            </a:lvl2pPr>
            <a:lvl3pPr lvl="2">
              <a:spcBef>
                <a:spcPts val="0"/>
              </a:spcBef>
              <a:spcAft>
                <a:spcPts val="0"/>
              </a:spcAft>
              <a:buSzPts val="1000"/>
              <a:buFont typeface="Inter SemiBold"/>
              <a:buNone/>
              <a:defRPr sz="1000">
                <a:latin typeface="Inter SemiBold"/>
                <a:ea typeface="Inter SemiBold"/>
                <a:cs typeface="Inter SemiBold"/>
                <a:sym typeface="Inter SemiBold"/>
              </a:defRPr>
            </a:lvl3pPr>
            <a:lvl4pPr lvl="3">
              <a:spcBef>
                <a:spcPts val="0"/>
              </a:spcBef>
              <a:spcAft>
                <a:spcPts val="0"/>
              </a:spcAft>
              <a:buSzPts val="1000"/>
              <a:buFont typeface="Inter SemiBold"/>
              <a:buNone/>
              <a:defRPr sz="1000">
                <a:latin typeface="Inter SemiBold"/>
                <a:ea typeface="Inter SemiBold"/>
                <a:cs typeface="Inter SemiBold"/>
                <a:sym typeface="Inter SemiBold"/>
              </a:defRPr>
            </a:lvl4pPr>
            <a:lvl5pPr lvl="4">
              <a:spcBef>
                <a:spcPts val="0"/>
              </a:spcBef>
              <a:spcAft>
                <a:spcPts val="0"/>
              </a:spcAft>
              <a:buSzPts val="1000"/>
              <a:buFont typeface="Inter SemiBold"/>
              <a:buNone/>
              <a:defRPr sz="1000">
                <a:latin typeface="Inter SemiBold"/>
                <a:ea typeface="Inter SemiBold"/>
                <a:cs typeface="Inter SemiBold"/>
                <a:sym typeface="Inter SemiBold"/>
              </a:defRPr>
            </a:lvl5pPr>
            <a:lvl6pPr lvl="5">
              <a:spcBef>
                <a:spcPts val="0"/>
              </a:spcBef>
              <a:spcAft>
                <a:spcPts val="0"/>
              </a:spcAft>
              <a:buSzPts val="1000"/>
              <a:buFont typeface="Inter SemiBold"/>
              <a:buNone/>
              <a:defRPr sz="1000">
                <a:latin typeface="Inter SemiBold"/>
                <a:ea typeface="Inter SemiBold"/>
                <a:cs typeface="Inter SemiBold"/>
                <a:sym typeface="Inter SemiBold"/>
              </a:defRPr>
            </a:lvl6pPr>
            <a:lvl7pPr lvl="6">
              <a:spcBef>
                <a:spcPts val="0"/>
              </a:spcBef>
              <a:spcAft>
                <a:spcPts val="0"/>
              </a:spcAft>
              <a:buSzPts val="1000"/>
              <a:buFont typeface="Inter SemiBold"/>
              <a:buNone/>
              <a:defRPr sz="1000">
                <a:latin typeface="Inter SemiBold"/>
                <a:ea typeface="Inter SemiBold"/>
                <a:cs typeface="Inter SemiBold"/>
                <a:sym typeface="Inter SemiBold"/>
              </a:defRPr>
            </a:lvl7pPr>
            <a:lvl8pPr lvl="7">
              <a:spcBef>
                <a:spcPts val="0"/>
              </a:spcBef>
              <a:spcAft>
                <a:spcPts val="0"/>
              </a:spcAft>
              <a:buSzPts val="1000"/>
              <a:buFont typeface="Inter SemiBold"/>
              <a:buNone/>
              <a:defRPr sz="1000">
                <a:latin typeface="Inter SemiBold"/>
                <a:ea typeface="Inter SemiBold"/>
                <a:cs typeface="Inter SemiBold"/>
                <a:sym typeface="Inter SemiBold"/>
              </a:defRPr>
            </a:lvl8pPr>
            <a:lvl9pPr lvl="8">
              <a:spcBef>
                <a:spcPts val="0"/>
              </a:spcBef>
              <a:spcAft>
                <a:spcPts val="0"/>
              </a:spcAft>
              <a:buSzPts val="1000"/>
              <a:buFont typeface="Inter SemiBold"/>
              <a:buNone/>
              <a:defRPr sz="1000">
                <a:latin typeface="Inter SemiBold"/>
                <a:ea typeface="Inter SemiBold"/>
                <a:cs typeface="Inter SemiBold"/>
                <a:sym typeface="Inter SemiBold"/>
              </a:defRPr>
            </a:lvl9pPr>
          </a:lstStyle>
          <a:p/>
        </p:txBody>
      </p:sp>
      <p:sp>
        <p:nvSpPr>
          <p:cNvPr id="486" name="Google Shape;486;p22"/>
          <p:cNvSpPr txBox="1"/>
          <p:nvPr>
            <p:ph idx="18" type="title"/>
          </p:nvPr>
        </p:nvSpPr>
        <p:spPr>
          <a:xfrm>
            <a:off x="521250" y="2078575"/>
            <a:ext cx="2188200" cy="332700"/>
          </a:xfrm>
          <a:prstGeom prst="rect">
            <a:avLst/>
          </a:prstGeom>
        </p:spPr>
        <p:txBody>
          <a:bodyPr anchorCtr="0" anchor="ctr" bIns="91425" lIns="274300" spcFirstLastPara="1" rIns="91425" wrap="square" tIns="91425">
            <a:spAutoFit/>
          </a:bodyPr>
          <a:lstStyle>
            <a:lvl1pPr lvl="0">
              <a:spcBef>
                <a:spcPts val="0"/>
              </a:spcBef>
              <a:spcAft>
                <a:spcPts val="0"/>
              </a:spcAft>
              <a:buSzPts val="1000"/>
              <a:buFont typeface="Inter"/>
              <a:buNone/>
              <a:defRPr sz="1000">
                <a:latin typeface="Inter"/>
                <a:ea typeface="Inter"/>
                <a:cs typeface="Inter"/>
                <a:sym typeface="Inter"/>
              </a:defRPr>
            </a:lvl1pPr>
            <a:lvl2pPr lvl="1">
              <a:spcBef>
                <a:spcPts val="0"/>
              </a:spcBef>
              <a:spcAft>
                <a:spcPts val="0"/>
              </a:spcAft>
              <a:buSzPts val="1000"/>
              <a:buFont typeface="Inter"/>
              <a:buNone/>
              <a:defRPr sz="1000">
                <a:latin typeface="Inter"/>
                <a:ea typeface="Inter"/>
                <a:cs typeface="Inter"/>
                <a:sym typeface="Inter"/>
              </a:defRPr>
            </a:lvl2pPr>
            <a:lvl3pPr lvl="2">
              <a:spcBef>
                <a:spcPts val="0"/>
              </a:spcBef>
              <a:spcAft>
                <a:spcPts val="0"/>
              </a:spcAft>
              <a:buSzPts val="1000"/>
              <a:buFont typeface="Inter"/>
              <a:buNone/>
              <a:defRPr sz="1000">
                <a:latin typeface="Inter"/>
                <a:ea typeface="Inter"/>
                <a:cs typeface="Inter"/>
                <a:sym typeface="Inter"/>
              </a:defRPr>
            </a:lvl3pPr>
            <a:lvl4pPr lvl="3">
              <a:spcBef>
                <a:spcPts val="0"/>
              </a:spcBef>
              <a:spcAft>
                <a:spcPts val="0"/>
              </a:spcAft>
              <a:buSzPts val="1000"/>
              <a:buFont typeface="Inter"/>
              <a:buNone/>
              <a:defRPr sz="1000">
                <a:latin typeface="Inter"/>
                <a:ea typeface="Inter"/>
                <a:cs typeface="Inter"/>
                <a:sym typeface="Inter"/>
              </a:defRPr>
            </a:lvl4pPr>
            <a:lvl5pPr lvl="4">
              <a:spcBef>
                <a:spcPts val="0"/>
              </a:spcBef>
              <a:spcAft>
                <a:spcPts val="0"/>
              </a:spcAft>
              <a:buSzPts val="1000"/>
              <a:buFont typeface="Inter"/>
              <a:buNone/>
              <a:defRPr sz="1000">
                <a:latin typeface="Inter"/>
                <a:ea typeface="Inter"/>
                <a:cs typeface="Inter"/>
                <a:sym typeface="Inter"/>
              </a:defRPr>
            </a:lvl5pPr>
            <a:lvl6pPr lvl="5">
              <a:spcBef>
                <a:spcPts val="0"/>
              </a:spcBef>
              <a:spcAft>
                <a:spcPts val="0"/>
              </a:spcAft>
              <a:buSzPts val="1000"/>
              <a:buFont typeface="Inter"/>
              <a:buNone/>
              <a:defRPr sz="1000">
                <a:latin typeface="Inter"/>
                <a:ea typeface="Inter"/>
                <a:cs typeface="Inter"/>
                <a:sym typeface="Inter"/>
              </a:defRPr>
            </a:lvl6pPr>
            <a:lvl7pPr lvl="6">
              <a:spcBef>
                <a:spcPts val="0"/>
              </a:spcBef>
              <a:spcAft>
                <a:spcPts val="0"/>
              </a:spcAft>
              <a:buSzPts val="1000"/>
              <a:buFont typeface="Inter"/>
              <a:buNone/>
              <a:defRPr sz="1000">
                <a:latin typeface="Inter"/>
                <a:ea typeface="Inter"/>
                <a:cs typeface="Inter"/>
                <a:sym typeface="Inter"/>
              </a:defRPr>
            </a:lvl7pPr>
            <a:lvl8pPr lvl="7">
              <a:spcBef>
                <a:spcPts val="0"/>
              </a:spcBef>
              <a:spcAft>
                <a:spcPts val="0"/>
              </a:spcAft>
              <a:buSzPts val="1000"/>
              <a:buFont typeface="Inter"/>
              <a:buNone/>
              <a:defRPr sz="1000">
                <a:latin typeface="Inter"/>
                <a:ea typeface="Inter"/>
                <a:cs typeface="Inter"/>
                <a:sym typeface="Inter"/>
              </a:defRPr>
            </a:lvl8pPr>
            <a:lvl9pPr lvl="8">
              <a:spcBef>
                <a:spcPts val="0"/>
              </a:spcBef>
              <a:spcAft>
                <a:spcPts val="0"/>
              </a:spcAft>
              <a:buSzPts val="1000"/>
              <a:buFont typeface="Inter"/>
              <a:buNone/>
              <a:defRPr sz="1000">
                <a:latin typeface="Inter"/>
                <a:ea typeface="Inter"/>
                <a:cs typeface="Inter"/>
                <a:sym typeface="Inter"/>
              </a:defRPr>
            </a:lvl9pPr>
          </a:lstStyle>
          <a:p/>
        </p:txBody>
      </p:sp>
      <p:sp>
        <p:nvSpPr>
          <p:cNvPr id="487" name="Google Shape;487;p22"/>
          <p:cNvSpPr txBox="1"/>
          <p:nvPr>
            <p:ph idx="19" type="title"/>
          </p:nvPr>
        </p:nvSpPr>
        <p:spPr>
          <a:xfrm>
            <a:off x="521250" y="2411363"/>
            <a:ext cx="2188200" cy="332700"/>
          </a:xfrm>
          <a:prstGeom prst="rect">
            <a:avLst/>
          </a:prstGeom>
        </p:spPr>
        <p:txBody>
          <a:bodyPr anchorCtr="0" anchor="ctr" bIns="91425" lIns="274300" spcFirstLastPara="1" rIns="91425" wrap="square" tIns="91425">
            <a:spAutoFit/>
          </a:bodyPr>
          <a:lstStyle>
            <a:lvl1pPr lvl="0">
              <a:spcBef>
                <a:spcPts val="0"/>
              </a:spcBef>
              <a:spcAft>
                <a:spcPts val="0"/>
              </a:spcAft>
              <a:buSzPts val="1000"/>
              <a:buFont typeface="Inter"/>
              <a:buNone/>
              <a:defRPr sz="1000">
                <a:latin typeface="Inter"/>
                <a:ea typeface="Inter"/>
                <a:cs typeface="Inter"/>
                <a:sym typeface="Inter"/>
              </a:defRPr>
            </a:lvl1pPr>
            <a:lvl2pPr lvl="1">
              <a:spcBef>
                <a:spcPts val="0"/>
              </a:spcBef>
              <a:spcAft>
                <a:spcPts val="0"/>
              </a:spcAft>
              <a:buSzPts val="1000"/>
              <a:buFont typeface="Inter"/>
              <a:buNone/>
              <a:defRPr sz="1000">
                <a:latin typeface="Inter"/>
                <a:ea typeface="Inter"/>
                <a:cs typeface="Inter"/>
                <a:sym typeface="Inter"/>
              </a:defRPr>
            </a:lvl2pPr>
            <a:lvl3pPr lvl="2">
              <a:spcBef>
                <a:spcPts val="0"/>
              </a:spcBef>
              <a:spcAft>
                <a:spcPts val="0"/>
              </a:spcAft>
              <a:buSzPts val="1000"/>
              <a:buFont typeface="Inter"/>
              <a:buNone/>
              <a:defRPr sz="1000">
                <a:latin typeface="Inter"/>
                <a:ea typeface="Inter"/>
                <a:cs typeface="Inter"/>
                <a:sym typeface="Inter"/>
              </a:defRPr>
            </a:lvl3pPr>
            <a:lvl4pPr lvl="3">
              <a:spcBef>
                <a:spcPts val="0"/>
              </a:spcBef>
              <a:spcAft>
                <a:spcPts val="0"/>
              </a:spcAft>
              <a:buSzPts val="1000"/>
              <a:buFont typeface="Inter"/>
              <a:buNone/>
              <a:defRPr sz="1000">
                <a:latin typeface="Inter"/>
                <a:ea typeface="Inter"/>
                <a:cs typeface="Inter"/>
                <a:sym typeface="Inter"/>
              </a:defRPr>
            </a:lvl4pPr>
            <a:lvl5pPr lvl="4">
              <a:spcBef>
                <a:spcPts val="0"/>
              </a:spcBef>
              <a:spcAft>
                <a:spcPts val="0"/>
              </a:spcAft>
              <a:buSzPts val="1000"/>
              <a:buFont typeface="Inter"/>
              <a:buNone/>
              <a:defRPr sz="1000">
                <a:latin typeface="Inter"/>
                <a:ea typeface="Inter"/>
                <a:cs typeface="Inter"/>
                <a:sym typeface="Inter"/>
              </a:defRPr>
            </a:lvl5pPr>
            <a:lvl6pPr lvl="5">
              <a:spcBef>
                <a:spcPts val="0"/>
              </a:spcBef>
              <a:spcAft>
                <a:spcPts val="0"/>
              </a:spcAft>
              <a:buSzPts val="1000"/>
              <a:buFont typeface="Inter"/>
              <a:buNone/>
              <a:defRPr sz="1000">
                <a:latin typeface="Inter"/>
                <a:ea typeface="Inter"/>
                <a:cs typeface="Inter"/>
                <a:sym typeface="Inter"/>
              </a:defRPr>
            </a:lvl6pPr>
            <a:lvl7pPr lvl="6">
              <a:spcBef>
                <a:spcPts val="0"/>
              </a:spcBef>
              <a:spcAft>
                <a:spcPts val="0"/>
              </a:spcAft>
              <a:buSzPts val="1000"/>
              <a:buFont typeface="Inter"/>
              <a:buNone/>
              <a:defRPr sz="1000">
                <a:latin typeface="Inter"/>
                <a:ea typeface="Inter"/>
                <a:cs typeface="Inter"/>
                <a:sym typeface="Inter"/>
              </a:defRPr>
            </a:lvl7pPr>
            <a:lvl8pPr lvl="7">
              <a:spcBef>
                <a:spcPts val="0"/>
              </a:spcBef>
              <a:spcAft>
                <a:spcPts val="0"/>
              </a:spcAft>
              <a:buSzPts val="1000"/>
              <a:buFont typeface="Inter"/>
              <a:buNone/>
              <a:defRPr sz="1000">
                <a:latin typeface="Inter"/>
                <a:ea typeface="Inter"/>
                <a:cs typeface="Inter"/>
                <a:sym typeface="Inter"/>
              </a:defRPr>
            </a:lvl8pPr>
            <a:lvl9pPr lvl="8">
              <a:spcBef>
                <a:spcPts val="0"/>
              </a:spcBef>
              <a:spcAft>
                <a:spcPts val="0"/>
              </a:spcAft>
              <a:buSzPts val="1000"/>
              <a:buFont typeface="Inter"/>
              <a:buNone/>
              <a:defRPr sz="1000">
                <a:latin typeface="Inter"/>
                <a:ea typeface="Inter"/>
                <a:cs typeface="Inter"/>
                <a:sym typeface="Inter"/>
              </a:defRPr>
            </a:lvl9pPr>
          </a:lstStyle>
          <a:p/>
        </p:txBody>
      </p:sp>
      <p:sp>
        <p:nvSpPr>
          <p:cNvPr id="488" name="Google Shape;488;p22"/>
          <p:cNvSpPr txBox="1"/>
          <p:nvPr>
            <p:ph idx="20" type="title"/>
          </p:nvPr>
        </p:nvSpPr>
        <p:spPr>
          <a:xfrm>
            <a:off x="521250" y="2744163"/>
            <a:ext cx="2188200" cy="332700"/>
          </a:xfrm>
          <a:prstGeom prst="rect">
            <a:avLst/>
          </a:prstGeom>
        </p:spPr>
        <p:txBody>
          <a:bodyPr anchorCtr="0" anchor="ctr" bIns="91425" lIns="274300" spcFirstLastPara="1" rIns="91425" wrap="square" tIns="91425">
            <a:spAutoFit/>
          </a:bodyPr>
          <a:lstStyle>
            <a:lvl1pPr lvl="0">
              <a:spcBef>
                <a:spcPts val="0"/>
              </a:spcBef>
              <a:spcAft>
                <a:spcPts val="0"/>
              </a:spcAft>
              <a:buSzPts val="1000"/>
              <a:buFont typeface="Inter"/>
              <a:buNone/>
              <a:defRPr sz="1000">
                <a:latin typeface="Inter"/>
                <a:ea typeface="Inter"/>
                <a:cs typeface="Inter"/>
                <a:sym typeface="Inter"/>
              </a:defRPr>
            </a:lvl1pPr>
            <a:lvl2pPr lvl="1">
              <a:spcBef>
                <a:spcPts val="0"/>
              </a:spcBef>
              <a:spcAft>
                <a:spcPts val="0"/>
              </a:spcAft>
              <a:buSzPts val="1000"/>
              <a:buFont typeface="Inter"/>
              <a:buNone/>
              <a:defRPr sz="1000">
                <a:latin typeface="Inter"/>
                <a:ea typeface="Inter"/>
                <a:cs typeface="Inter"/>
                <a:sym typeface="Inter"/>
              </a:defRPr>
            </a:lvl2pPr>
            <a:lvl3pPr lvl="2">
              <a:spcBef>
                <a:spcPts val="0"/>
              </a:spcBef>
              <a:spcAft>
                <a:spcPts val="0"/>
              </a:spcAft>
              <a:buSzPts val="1000"/>
              <a:buFont typeface="Inter"/>
              <a:buNone/>
              <a:defRPr sz="1000">
                <a:latin typeface="Inter"/>
                <a:ea typeface="Inter"/>
                <a:cs typeface="Inter"/>
                <a:sym typeface="Inter"/>
              </a:defRPr>
            </a:lvl3pPr>
            <a:lvl4pPr lvl="3">
              <a:spcBef>
                <a:spcPts val="0"/>
              </a:spcBef>
              <a:spcAft>
                <a:spcPts val="0"/>
              </a:spcAft>
              <a:buSzPts val="1000"/>
              <a:buFont typeface="Inter"/>
              <a:buNone/>
              <a:defRPr sz="1000">
                <a:latin typeface="Inter"/>
                <a:ea typeface="Inter"/>
                <a:cs typeface="Inter"/>
                <a:sym typeface="Inter"/>
              </a:defRPr>
            </a:lvl4pPr>
            <a:lvl5pPr lvl="4">
              <a:spcBef>
                <a:spcPts val="0"/>
              </a:spcBef>
              <a:spcAft>
                <a:spcPts val="0"/>
              </a:spcAft>
              <a:buSzPts val="1000"/>
              <a:buFont typeface="Inter"/>
              <a:buNone/>
              <a:defRPr sz="1000">
                <a:latin typeface="Inter"/>
                <a:ea typeface="Inter"/>
                <a:cs typeface="Inter"/>
                <a:sym typeface="Inter"/>
              </a:defRPr>
            </a:lvl5pPr>
            <a:lvl6pPr lvl="5">
              <a:spcBef>
                <a:spcPts val="0"/>
              </a:spcBef>
              <a:spcAft>
                <a:spcPts val="0"/>
              </a:spcAft>
              <a:buSzPts val="1000"/>
              <a:buFont typeface="Inter"/>
              <a:buNone/>
              <a:defRPr sz="1000">
                <a:latin typeface="Inter"/>
                <a:ea typeface="Inter"/>
                <a:cs typeface="Inter"/>
                <a:sym typeface="Inter"/>
              </a:defRPr>
            </a:lvl6pPr>
            <a:lvl7pPr lvl="6">
              <a:spcBef>
                <a:spcPts val="0"/>
              </a:spcBef>
              <a:spcAft>
                <a:spcPts val="0"/>
              </a:spcAft>
              <a:buSzPts val="1000"/>
              <a:buFont typeface="Inter"/>
              <a:buNone/>
              <a:defRPr sz="1000">
                <a:latin typeface="Inter"/>
                <a:ea typeface="Inter"/>
                <a:cs typeface="Inter"/>
                <a:sym typeface="Inter"/>
              </a:defRPr>
            </a:lvl7pPr>
            <a:lvl8pPr lvl="7">
              <a:spcBef>
                <a:spcPts val="0"/>
              </a:spcBef>
              <a:spcAft>
                <a:spcPts val="0"/>
              </a:spcAft>
              <a:buSzPts val="1000"/>
              <a:buFont typeface="Inter"/>
              <a:buNone/>
              <a:defRPr sz="1000">
                <a:latin typeface="Inter"/>
                <a:ea typeface="Inter"/>
                <a:cs typeface="Inter"/>
                <a:sym typeface="Inter"/>
              </a:defRPr>
            </a:lvl8pPr>
            <a:lvl9pPr lvl="8">
              <a:spcBef>
                <a:spcPts val="0"/>
              </a:spcBef>
              <a:spcAft>
                <a:spcPts val="0"/>
              </a:spcAft>
              <a:buSzPts val="1000"/>
              <a:buFont typeface="Inter"/>
              <a:buNone/>
              <a:defRPr sz="1000">
                <a:latin typeface="Inter"/>
                <a:ea typeface="Inter"/>
                <a:cs typeface="Inter"/>
                <a:sym typeface="Inter"/>
              </a:defRPr>
            </a:lvl9pPr>
          </a:lstStyle>
          <a:p/>
        </p:txBody>
      </p:sp>
      <p:sp>
        <p:nvSpPr>
          <p:cNvPr id="489" name="Google Shape;489;p22"/>
          <p:cNvSpPr txBox="1"/>
          <p:nvPr>
            <p:ph idx="21" type="title"/>
          </p:nvPr>
        </p:nvSpPr>
        <p:spPr>
          <a:xfrm>
            <a:off x="521250" y="3078575"/>
            <a:ext cx="2188200" cy="332700"/>
          </a:xfrm>
          <a:prstGeom prst="rect">
            <a:avLst/>
          </a:prstGeom>
        </p:spPr>
        <p:txBody>
          <a:bodyPr anchorCtr="0" anchor="ctr" bIns="91425" lIns="274300" spcFirstLastPara="1" rIns="91425" wrap="square" tIns="91425">
            <a:sp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0"/>
              </a:spcBef>
              <a:spcAft>
                <a:spcPts val="0"/>
              </a:spcAft>
              <a:buSzPts val="1000"/>
              <a:buFont typeface="Inter SemiBold"/>
              <a:buNone/>
              <a:defRPr sz="1000">
                <a:latin typeface="Inter SemiBold"/>
                <a:ea typeface="Inter SemiBold"/>
                <a:cs typeface="Inter SemiBold"/>
                <a:sym typeface="Inter SemiBold"/>
              </a:defRPr>
            </a:lvl2pPr>
            <a:lvl3pPr lvl="2">
              <a:spcBef>
                <a:spcPts val="0"/>
              </a:spcBef>
              <a:spcAft>
                <a:spcPts val="0"/>
              </a:spcAft>
              <a:buSzPts val="1000"/>
              <a:buFont typeface="Inter SemiBold"/>
              <a:buNone/>
              <a:defRPr sz="1000">
                <a:latin typeface="Inter SemiBold"/>
                <a:ea typeface="Inter SemiBold"/>
                <a:cs typeface="Inter SemiBold"/>
                <a:sym typeface="Inter SemiBold"/>
              </a:defRPr>
            </a:lvl3pPr>
            <a:lvl4pPr lvl="3">
              <a:spcBef>
                <a:spcPts val="0"/>
              </a:spcBef>
              <a:spcAft>
                <a:spcPts val="0"/>
              </a:spcAft>
              <a:buSzPts val="1000"/>
              <a:buFont typeface="Inter SemiBold"/>
              <a:buNone/>
              <a:defRPr sz="1000">
                <a:latin typeface="Inter SemiBold"/>
                <a:ea typeface="Inter SemiBold"/>
                <a:cs typeface="Inter SemiBold"/>
                <a:sym typeface="Inter SemiBold"/>
              </a:defRPr>
            </a:lvl4pPr>
            <a:lvl5pPr lvl="4">
              <a:spcBef>
                <a:spcPts val="0"/>
              </a:spcBef>
              <a:spcAft>
                <a:spcPts val="0"/>
              </a:spcAft>
              <a:buSzPts val="1000"/>
              <a:buFont typeface="Inter SemiBold"/>
              <a:buNone/>
              <a:defRPr sz="1000">
                <a:latin typeface="Inter SemiBold"/>
                <a:ea typeface="Inter SemiBold"/>
                <a:cs typeface="Inter SemiBold"/>
                <a:sym typeface="Inter SemiBold"/>
              </a:defRPr>
            </a:lvl5pPr>
            <a:lvl6pPr lvl="5">
              <a:spcBef>
                <a:spcPts val="0"/>
              </a:spcBef>
              <a:spcAft>
                <a:spcPts val="0"/>
              </a:spcAft>
              <a:buSzPts val="1000"/>
              <a:buFont typeface="Inter SemiBold"/>
              <a:buNone/>
              <a:defRPr sz="1000">
                <a:latin typeface="Inter SemiBold"/>
                <a:ea typeface="Inter SemiBold"/>
                <a:cs typeface="Inter SemiBold"/>
                <a:sym typeface="Inter SemiBold"/>
              </a:defRPr>
            </a:lvl6pPr>
            <a:lvl7pPr lvl="6">
              <a:spcBef>
                <a:spcPts val="0"/>
              </a:spcBef>
              <a:spcAft>
                <a:spcPts val="0"/>
              </a:spcAft>
              <a:buSzPts val="1000"/>
              <a:buFont typeface="Inter SemiBold"/>
              <a:buNone/>
              <a:defRPr sz="1000">
                <a:latin typeface="Inter SemiBold"/>
                <a:ea typeface="Inter SemiBold"/>
                <a:cs typeface="Inter SemiBold"/>
                <a:sym typeface="Inter SemiBold"/>
              </a:defRPr>
            </a:lvl7pPr>
            <a:lvl8pPr lvl="7">
              <a:spcBef>
                <a:spcPts val="0"/>
              </a:spcBef>
              <a:spcAft>
                <a:spcPts val="0"/>
              </a:spcAft>
              <a:buSzPts val="1000"/>
              <a:buFont typeface="Inter SemiBold"/>
              <a:buNone/>
              <a:defRPr sz="1000">
                <a:latin typeface="Inter SemiBold"/>
                <a:ea typeface="Inter SemiBold"/>
                <a:cs typeface="Inter SemiBold"/>
                <a:sym typeface="Inter SemiBold"/>
              </a:defRPr>
            </a:lvl8pPr>
            <a:lvl9pPr lvl="8">
              <a:spcBef>
                <a:spcPts val="0"/>
              </a:spcBef>
              <a:spcAft>
                <a:spcPts val="0"/>
              </a:spcAft>
              <a:buSzPts val="1000"/>
              <a:buFont typeface="Inter SemiBold"/>
              <a:buNone/>
              <a:defRPr sz="1000">
                <a:latin typeface="Inter SemiBold"/>
                <a:ea typeface="Inter SemiBold"/>
                <a:cs typeface="Inter SemiBold"/>
                <a:sym typeface="Inter SemiBold"/>
              </a:defRPr>
            </a:lvl9pPr>
          </a:lstStyle>
          <a:p/>
        </p:txBody>
      </p:sp>
      <p:sp>
        <p:nvSpPr>
          <p:cNvPr id="490" name="Google Shape;490;p22"/>
          <p:cNvSpPr txBox="1"/>
          <p:nvPr>
            <p:ph idx="22" type="title"/>
          </p:nvPr>
        </p:nvSpPr>
        <p:spPr>
          <a:xfrm>
            <a:off x="521250" y="3409725"/>
            <a:ext cx="2188200" cy="332700"/>
          </a:xfrm>
          <a:prstGeom prst="rect">
            <a:avLst/>
          </a:prstGeom>
        </p:spPr>
        <p:txBody>
          <a:bodyPr anchorCtr="0" anchor="ctr" bIns="91425" lIns="274300" spcFirstLastPara="1" rIns="91425" wrap="square" tIns="91425">
            <a:spAutoFit/>
          </a:bodyPr>
          <a:lstStyle>
            <a:lvl1pPr lvl="0">
              <a:spcBef>
                <a:spcPts val="0"/>
              </a:spcBef>
              <a:spcAft>
                <a:spcPts val="0"/>
              </a:spcAft>
              <a:buSzPts val="1000"/>
              <a:buFont typeface="Inter"/>
              <a:buNone/>
              <a:defRPr sz="1000">
                <a:latin typeface="Inter"/>
                <a:ea typeface="Inter"/>
                <a:cs typeface="Inter"/>
                <a:sym typeface="Inter"/>
              </a:defRPr>
            </a:lvl1pPr>
            <a:lvl2pPr lvl="1">
              <a:spcBef>
                <a:spcPts val="0"/>
              </a:spcBef>
              <a:spcAft>
                <a:spcPts val="0"/>
              </a:spcAft>
              <a:buSzPts val="1000"/>
              <a:buFont typeface="Inter"/>
              <a:buNone/>
              <a:defRPr sz="1000">
                <a:latin typeface="Inter"/>
                <a:ea typeface="Inter"/>
                <a:cs typeface="Inter"/>
                <a:sym typeface="Inter"/>
              </a:defRPr>
            </a:lvl2pPr>
            <a:lvl3pPr lvl="2">
              <a:spcBef>
                <a:spcPts val="0"/>
              </a:spcBef>
              <a:spcAft>
                <a:spcPts val="0"/>
              </a:spcAft>
              <a:buSzPts val="1000"/>
              <a:buFont typeface="Inter"/>
              <a:buNone/>
              <a:defRPr sz="1000">
                <a:latin typeface="Inter"/>
                <a:ea typeface="Inter"/>
                <a:cs typeface="Inter"/>
                <a:sym typeface="Inter"/>
              </a:defRPr>
            </a:lvl3pPr>
            <a:lvl4pPr lvl="3">
              <a:spcBef>
                <a:spcPts val="0"/>
              </a:spcBef>
              <a:spcAft>
                <a:spcPts val="0"/>
              </a:spcAft>
              <a:buSzPts val="1000"/>
              <a:buFont typeface="Inter"/>
              <a:buNone/>
              <a:defRPr sz="1000">
                <a:latin typeface="Inter"/>
                <a:ea typeface="Inter"/>
                <a:cs typeface="Inter"/>
                <a:sym typeface="Inter"/>
              </a:defRPr>
            </a:lvl4pPr>
            <a:lvl5pPr lvl="4">
              <a:spcBef>
                <a:spcPts val="0"/>
              </a:spcBef>
              <a:spcAft>
                <a:spcPts val="0"/>
              </a:spcAft>
              <a:buSzPts val="1000"/>
              <a:buFont typeface="Inter"/>
              <a:buNone/>
              <a:defRPr sz="1000">
                <a:latin typeface="Inter"/>
                <a:ea typeface="Inter"/>
                <a:cs typeface="Inter"/>
                <a:sym typeface="Inter"/>
              </a:defRPr>
            </a:lvl5pPr>
            <a:lvl6pPr lvl="5">
              <a:spcBef>
                <a:spcPts val="0"/>
              </a:spcBef>
              <a:spcAft>
                <a:spcPts val="0"/>
              </a:spcAft>
              <a:buSzPts val="1000"/>
              <a:buFont typeface="Inter"/>
              <a:buNone/>
              <a:defRPr sz="1000">
                <a:latin typeface="Inter"/>
                <a:ea typeface="Inter"/>
                <a:cs typeface="Inter"/>
                <a:sym typeface="Inter"/>
              </a:defRPr>
            </a:lvl6pPr>
            <a:lvl7pPr lvl="6">
              <a:spcBef>
                <a:spcPts val="0"/>
              </a:spcBef>
              <a:spcAft>
                <a:spcPts val="0"/>
              </a:spcAft>
              <a:buSzPts val="1000"/>
              <a:buFont typeface="Inter"/>
              <a:buNone/>
              <a:defRPr sz="1000">
                <a:latin typeface="Inter"/>
                <a:ea typeface="Inter"/>
                <a:cs typeface="Inter"/>
                <a:sym typeface="Inter"/>
              </a:defRPr>
            </a:lvl7pPr>
            <a:lvl8pPr lvl="7">
              <a:spcBef>
                <a:spcPts val="0"/>
              </a:spcBef>
              <a:spcAft>
                <a:spcPts val="0"/>
              </a:spcAft>
              <a:buSzPts val="1000"/>
              <a:buFont typeface="Inter"/>
              <a:buNone/>
              <a:defRPr sz="1000">
                <a:latin typeface="Inter"/>
                <a:ea typeface="Inter"/>
                <a:cs typeface="Inter"/>
                <a:sym typeface="Inter"/>
              </a:defRPr>
            </a:lvl8pPr>
            <a:lvl9pPr lvl="8">
              <a:spcBef>
                <a:spcPts val="0"/>
              </a:spcBef>
              <a:spcAft>
                <a:spcPts val="0"/>
              </a:spcAft>
              <a:buSzPts val="1000"/>
              <a:buFont typeface="Inter"/>
              <a:buNone/>
              <a:defRPr sz="1000">
                <a:latin typeface="Inter"/>
                <a:ea typeface="Inter"/>
                <a:cs typeface="Inter"/>
                <a:sym typeface="Inter"/>
              </a:defRPr>
            </a:lvl9pPr>
          </a:lstStyle>
          <a:p/>
        </p:txBody>
      </p:sp>
      <p:sp>
        <p:nvSpPr>
          <p:cNvPr id="491" name="Google Shape;491;p22"/>
          <p:cNvSpPr txBox="1"/>
          <p:nvPr>
            <p:ph idx="23" type="title"/>
          </p:nvPr>
        </p:nvSpPr>
        <p:spPr>
          <a:xfrm>
            <a:off x="521250" y="3742513"/>
            <a:ext cx="2188200" cy="332700"/>
          </a:xfrm>
          <a:prstGeom prst="rect">
            <a:avLst/>
          </a:prstGeom>
        </p:spPr>
        <p:txBody>
          <a:bodyPr anchorCtr="0" anchor="ctr" bIns="91425" lIns="274300" spcFirstLastPara="1" rIns="91425" wrap="square" tIns="91425">
            <a:spAutoFit/>
          </a:bodyPr>
          <a:lstStyle>
            <a:lvl1pPr lvl="0">
              <a:spcBef>
                <a:spcPts val="0"/>
              </a:spcBef>
              <a:spcAft>
                <a:spcPts val="0"/>
              </a:spcAft>
              <a:buSzPts val="1000"/>
              <a:buFont typeface="Inter"/>
              <a:buNone/>
              <a:defRPr sz="1000">
                <a:latin typeface="Inter"/>
                <a:ea typeface="Inter"/>
                <a:cs typeface="Inter"/>
                <a:sym typeface="Inter"/>
              </a:defRPr>
            </a:lvl1pPr>
            <a:lvl2pPr lvl="1">
              <a:spcBef>
                <a:spcPts val="0"/>
              </a:spcBef>
              <a:spcAft>
                <a:spcPts val="0"/>
              </a:spcAft>
              <a:buSzPts val="1000"/>
              <a:buFont typeface="Inter"/>
              <a:buNone/>
              <a:defRPr sz="1000">
                <a:latin typeface="Inter"/>
                <a:ea typeface="Inter"/>
                <a:cs typeface="Inter"/>
                <a:sym typeface="Inter"/>
              </a:defRPr>
            </a:lvl2pPr>
            <a:lvl3pPr lvl="2">
              <a:spcBef>
                <a:spcPts val="0"/>
              </a:spcBef>
              <a:spcAft>
                <a:spcPts val="0"/>
              </a:spcAft>
              <a:buSzPts val="1000"/>
              <a:buFont typeface="Inter"/>
              <a:buNone/>
              <a:defRPr sz="1000">
                <a:latin typeface="Inter"/>
                <a:ea typeface="Inter"/>
                <a:cs typeface="Inter"/>
                <a:sym typeface="Inter"/>
              </a:defRPr>
            </a:lvl3pPr>
            <a:lvl4pPr lvl="3">
              <a:spcBef>
                <a:spcPts val="0"/>
              </a:spcBef>
              <a:spcAft>
                <a:spcPts val="0"/>
              </a:spcAft>
              <a:buSzPts val="1000"/>
              <a:buFont typeface="Inter"/>
              <a:buNone/>
              <a:defRPr sz="1000">
                <a:latin typeface="Inter"/>
                <a:ea typeface="Inter"/>
                <a:cs typeface="Inter"/>
                <a:sym typeface="Inter"/>
              </a:defRPr>
            </a:lvl4pPr>
            <a:lvl5pPr lvl="4">
              <a:spcBef>
                <a:spcPts val="0"/>
              </a:spcBef>
              <a:spcAft>
                <a:spcPts val="0"/>
              </a:spcAft>
              <a:buSzPts val="1000"/>
              <a:buFont typeface="Inter"/>
              <a:buNone/>
              <a:defRPr sz="1000">
                <a:latin typeface="Inter"/>
                <a:ea typeface="Inter"/>
                <a:cs typeface="Inter"/>
                <a:sym typeface="Inter"/>
              </a:defRPr>
            </a:lvl5pPr>
            <a:lvl6pPr lvl="5">
              <a:spcBef>
                <a:spcPts val="0"/>
              </a:spcBef>
              <a:spcAft>
                <a:spcPts val="0"/>
              </a:spcAft>
              <a:buSzPts val="1000"/>
              <a:buFont typeface="Inter"/>
              <a:buNone/>
              <a:defRPr sz="1000">
                <a:latin typeface="Inter"/>
                <a:ea typeface="Inter"/>
                <a:cs typeface="Inter"/>
                <a:sym typeface="Inter"/>
              </a:defRPr>
            </a:lvl6pPr>
            <a:lvl7pPr lvl="6">
              <a:spcBef>
                <a:spcPts val="0"/>
              </a:spcBef>
              <a:spcAft>
                <a:spcPts val="0"/>
              </a:spcAft>
              <a:buSzPts val="1000"/>
              <a:buFont typeface="Inter"/>
              <a:buNone/>
              <a:defRPr sz="1000">
                <a:latin typeface="Inter"/>
                <a:ea typeface="Inter"/>
                <a:cs typeface="Inter"/>
                <a:sym typeface="Inter"/>
              </a:defRPr>
            </a:lvl7pPr>
            <a:lvl8pPr lvl="7">
              <a:spcBef>
                <a:spcPts val="0"/>
              </a:spcBef>
              <a:spcAft>
                <a:spcPts val="0"/>
              </a:spcAft>
              <a:buSzPts val="1000"/>
              <a:buFont typeface="Inter"/>
              <a:buNone/>
              <a:defRPr sz="1000">
                <a:latin typeface="Inter"/>
                <a:ea typeface="Inter"/>
                <a:cs typeface="Inter"/>
                <a:sym typeface="Inter"/>
              </a:defRPr>
            </a:lvl8pPr>
            <a:lvl9pPr lvl="8">
              <a:spcBef>
                <a:spcPts val="0"/>
              </a:spcBef>
              <a:spcAft>
                <a:spcPts val="0"/>
              </a:spcAft>
              <a:buSzPts val="1000"/>
              <a:buFont typeface="Inter"/>
              <a:buNone/>
              <a:defRPr sz="1000">
                <a:latin typeface="Inter"/>
                <a:ea typeface="Inter"/>
                <a:cs typeface="Inter"/>
                <a:sym typeface="Inter"/>
              </a:defRPr>
            </a:lvl9pPr>
          </a:lstStyle>
          <a:p/>
        </p:txBody>
      </p:sp>
      <p:sp>
        <p:nvSpPr>
          <p:cNvPr id="492" name="Google Shape;492;p22"/>
          <p:cNvSpPr txBox="1"/>
          <p:nvPr>
            <p:ph idx="24" type="title"/>
          </p:nvPr>
        </p:nvSpPr>
        <p:spPr>
          <a:xfrm>
            <a:off x="521250" y="4075313"/>
            <a:ext cx="2188200" cy="332700"/>
          </a:xfrm>
          <a:prstGeom prst="rect">
            <a:avLst/>
          </a:prstGeom>
        </p:spPr>
        <p:txBody>
          <a:bodyPr anchorCtr="0" anchor="ctr" bIns="91425" lIns="274300" spcFirstLastPara="1" rIns="91425" wrap="square" tIns="91425">
            <a:spAutoFit/>
          </a:bodyPr>
          <a:lstStyle>
            <a:lvl1pPr lvl="0">
              <a:spcBef>
                <a:spcPts val="0"/>
              </a:spcBef>
              <a:spcAft>
                <a:spcPts val="0"/>
              </a:spcAft>
              <a:buSzPts val="1000"/>
              <a:buFont typeface="Inter"/>
              <a:buNone/>
              <a:defRPr sz="1000">
                <a:latin typeface="Inter"/>
                <a:ea typeface="Inter"/>
                <a:cs typeface="Inter"/>
                <a:sym typeface="Inter"/>
              </a:defRPr>
            </a:lvl1pPr>
            <a:lvl2pPr lvl="1">
              <a:spcBef>
                <a:spcPts val="0"/>
              </a:spcBef>
              <a:spcAft>
                <a:spcPts val="0"/>
              </a:spcAft>
              <a:buSzPts val="1000"/>
              <a:buFont typeface="Inter"/>
              <a:buNone/>
              <a:defRPr sz="1000">
                <a:latin typeface="Inter"/>
                <a:ea typeface="Inter"/>
                <a:cs typeface="Inter"/>
                <a:sym typeface="Inter"/>
              </a:defRPr>
            </a:lvl2pPr>
            <a:lvl3pPr lvl="2">
              <a:spcBef>
                <a:spcPts val="0"/>
              </a:spcBef>
              <a:spcAft>
                <a:spcPts val="0"/>
              </a:spcAft>
              <a:buSzPts val="1000"/>
              <a:buFont typeface="Inter"/>
              <a:buNone/>
              <a:defRPr sz="1000">
                <a:latin typeface="Inter"/>
                <a:ea typeface="Inter"/>
                <a:cs typeface="Inter"/>
                <a:sym typeface="Inter"/>
              </a:defRPr>
            </a:lvl3pPr>
            <a:lvl4pPr lvl="3">
              <a:spcBef>
                <a:spcPts val="0"/>
              </a:spcBef>
              <a:spcAft>
                <a:spcPts val="0"/>
              </a:spcAft>
              <a:buSzPts val="1000"/>
              <a:buFont typeface="Inter"/>
              <a:buNone/>
              <a:defRPr sz="1000">
                <a:latin typeface="Inter"/>
                <a:ea typeface="Inter"/>
                <a:cs typeface="Inter"/>
                <a:sym typeface="Inter"/>
              </a:defRPr>
            </a:lvl4pPr>
            <a:lvl5pPr lvl="4">
              <a:spcBef>
                <a:spcPts val="0"/>
              </a:spcBef>
              <a:spcAft>
                <a:spcPts val="0"/>
              </a:spcAft>
              <a:buSzPts val="1000"/>
              <a:buFont typeface="Inter"/>
              <a:buNone/>
              <a:defRPr sz="1000">
                <a:latin typeface="Inter"/>
                <a:ea typeface="Inter"/>
                <a:cs typeface="Inter"/>
                <a:sym typeface="Inter"/>
              </a:defRPr>
            </a:lvl5pPr>
            <a:lvl6pPr lvl="5">
              <a:spcBef>
                <a:spcPts val="0"/>
              </a:spcBef>
              <a:spcAft>
                <a:spcPts val="0"/>
              </a:spcAft>
              <a:buSzPts val="1000"/>
              <a:buFont typeface="Inter"/>
              <a:buNone/>
              <a:defRPr sz="1000">
                <a:latin typeface="Inter"/>
                <a:ea typeface="Inter"/>
                <a:cs typeface="Inter"/>
                <a:sym typeface="Inter"/>
              </a:defRPr>
            </a:lvl6pPr>
            <a:lvl7pPr lvl="6">
              <a:spcBef>
                <a:spcPts val="0"/>
              </a:spcBef>
              <a:spcAft>
                <a:spcPts val="0"/>
              </a:spcAft>
              <a:buSzPts val="1000"/>
              <a:buFont typeface="Inter"/>
              <a:buNone/>
              <a:defRPr sz="1000">
                <a:latin typeface="Inter"/>
                <a:ea typeface="Inter"/>
                <a:cs typeface="Inter"/>
                <a:sym typeface="Inter"/>
              </a:defRPr>
            </a:lvl7pPr>
            <a:lvl8pPr lvl="7">
              <a:spcBef>
                <a:spcPts val="0"/>
              </a:spcBef>
              <a:spcAft>
                <a:spcPts val="0"/>
              </a:spcAft>
              <a:buSzPts val="1000"/>
              <a:buFont typeface="Inter"/>
              <a:buNone/>
              <a:defRPr sz="1000">
                <a:latin typeface="Inter"/>
                <a:ea typeface="Inter"/>
                <a:cs typeface="Inter"/>
                <a:sym typeface="Inter"/>
              </a:defRPr>
            </a:lvl8pPr>
            <a:lvl9pPr lvl="8">
              <a:spcBef>
                <a:spcPts val="0"/>
              </a:spcBef>
              <a:spcAft>
                <a:spcPts val="0"/>
              </a:spcAft>
              <a:buSzPts val="1000"/>
              <a:buFont typeface="Inter"/>
              <a:buNone/>
              <a:defRPr sz="1000">
                <a:latin typeface="Inter"/>
                <a:ea typeface="Inter"/>
                <a:cs typeface="Inter"/>
                <a:sym typeface="Inter"/>
              </a:defRPr>
            </a:lvl9pPr>
          </a:lstStyle>
          <a:p/>
        </p:txBody>
      </p:sp>
      <p:sp>
        <p:nvSpPr>
          <p:cNvPr id="493" name="Google Shape;493;p22"/>
          <p:cNvSpPr txBox="1"/>
          <p:nvPr>
            <p:ph idx="25" type="title"/>
          </p:nvPr>
        </p:nvSpPr>
        <p:spPr>
          <a:xfrm>
            <a:off x="521250" y="4408125"/>
            <a:ext cx="2188200" cy="332700"/>
          </a:xfrm>
          <a:prstGeom prst="rect">
            <a:avLst/>
          </a:prstGeom>
        </p:spPr>
        <p:txBody>
          <a:bodyPr anchorCtr="0" anchor="ctr" bIns="91425" lIns="274300" spcFirstLastPara="1" rIns="91425" wrap="square" tIns="91425">
            <a:sp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0"/>
              </a:spcBef>
              <a:spcAft>
                <a:spcPts val="0"/>
              </a:spcAft>
              <a:buSzPts val="1000"/>
              <a:buFont typeface="Inter SemiBold"/>
              <a:buNone/>
              <a:defRPr sz="1000">
                <a:latin typeface="Inter SemiBold"/>
                <a:ea typeface="Inter SemiBold"/>
                <a:cs typeface="Inter SemiBold"/>
                <a:sym typeface="Inter SemiBold"/>
              </a:defRPr>
            </a:lvl2pPr>
            <a:lvl3pPr lvl="2">
              <a:spcBef>
                <a:spcPts val="0"/>
              </a:spcBef>
              <a:spcAft>
                <a:spcPts val="0"/>
              </a:spcAft>
              <a:buSzPts val="1000"/>
              <a:buFont typeface="Inter SemiBold"/>
              <a:buNone/>
              <a:defRPr sz="1000">
                <a:latin typeface="Inter SemiBold"/>
                <a:ea typeface="Inter SemiBold"/>
                <a:cs typeface="Inter SemiBold"/>
                <a:sym typeface="Inter SemiBold"/>
              </a:defRPr>
            </a:lvl3pPr>
            <a:lvl4pPr lvl="3">
              <a:spcBef>
                <a:spcPts val="0"/>
              </a:spcBef>
              <a:spcAft>
                <a:spcPts val="0"/>
              </a:spcAft>
              <a:buSzPts val="1000"/>
              <a:buFont typeface="Inter SemiBold"/>
              <a:buNone/>
              <a:defRPr sz="1000">
                <a:latin typeface="Inter SemiBold"/>
                <a:ea typeface="Inter SemiBold"/>
                <a:cs typeface="Inter SemiBold"/>
                <a:sym typeface="Inter SemiBold"/>
              </a:defRPr>
            </a:lvl4pPr>
            <a:lvl5pPr lvl="4">
              <a:spcBef>
                <a:spcPts val="0"/>
              </a:spcBef>
              <a:spcAft>
                <a:spcPts val="0"/>
              </a:spcAft>
              <a:buSzPts val="1000"/>
              <a:buFont typeface="Inter SemiBold"/>
              <a:buNone/>
              <a:defRPr sz="1000">
                <a:latin typeface="Inter SemiBold"/>
                <a:ea typeface="Inter SemiBold"/>
                <a:cs typeface="Inter SemiBold"/>
                <a:sym typeface="Inter SemiBold"/>
              </a:defRPr>
            </a:lvl5pPr>
            <a:lvl6pPr lvl="5">
              <a:spcBef>
                <a:spcPts val="0"/>
              </a:spcBef>
              <a:spcAft>
                <a:spcPts val="0"/>
              </a:spcAft>
              <a:buSzPts val="1000"/>
              <a:buFont typeface="Inter SemiBold"/>
              <a:buNone/>
              <a:defRPr sz="1000">
                <a:latin typeface="Inter SemiBold"/>
                <a:ea typeface="Inter SemiBold"/>
                <a:cs typeface="Inter SemiBold"/>
                <a:sym typeface="Inter SemiBold"/>
              </a:defRPr>
            </a:lvl6pPr>
            <a:lvl7pPr lvl="6">
              <a:spcBef>
                <a:spcPts val="0"/>
              </a:spcBef>
              <a:spcAft>
                <a:spcPts val="0"/>
              </a:spcAft>
              <a:buSzPts val="1000"/>
              <a:buFont typeface="Inter SemiBold"/>
              <a:buNone/>
              <a:defRPr sz="1000">
                <a:latin typeface="Inter SemiBold"/>
                <a:ea typeface="Inter SemiBold"/>
                <a:cs typeface="Inter SemiBold"/>
                <a:sym typeface="Inter SemiBold"/>
              </a:defRPr>
            </a:lvl7pPr>
            <a:lvl8pPr lvl="7">
              <a:spcBef>
                <a:spcPts val="0"/>
              </a:spcBef>
              <a:spcAft>
                <a:spcPts val="0"/>
              </a:spcAft>
              <a:buSzPts val="1000"/>
              <a:buFont typeface="Inter SemiBold"/>
              <a:buNone/>
              <a:defRPr sz="1000">
                <a:latin typeface="Inter SemiBold"/>
                <a:ea typeface="Inter SemiBold"/>
                <a:cs typeface="Inter SemiBold"/>
                <a:sym typeface="Inter SemiBold"/>
              </a:defRPr>
            </a:lvl8pPr>
            <a:lvl9pPr lvl="8">
              <a:spcBef>
                <a:spcPts val="0"/>
              </a:spcBef>
              <a:spcAft>
                <a:spcPts val="0"/>
              </a:spcAft>
              <a:buSzPts val="1000"/>
              <a:buFont typeface="Inter SemiBold"/>
              <a:buNone/>
              <a:defRPr sz="1000">
                <a:latin typeface="Inter SemiBold"/>
                <a:ea typeface="Inter SemiBold"/>
                <a:cs typeface="Inter SemiBold"/>
                <a:sym typeface="Inter SemiBold"/>
              </a:defRPr>
            </a:lvl9pPr>
          </a:lstStyle>
          <a:p/>
        </p:txBody>
      </p:sp>
      <p:sp>
        <p:nvSpPr>
          <p:cNvPr id="494" name="Google Shape;494;p22"/>
          <p:cNvSpPr/>
          <p:nvPr>
            <p:ph idx="26" type="pic"/>
          </p:nvPr>
        </p:nvSpPr>
        <p:spPr>
          <a:xfrm>
            <a:off x="3146200" y="1809100"/>
            <a:ext cx="205200" cy="205200"/>
          </a:xfrm>
          <a:prstGeom prst="ellipse">
            <a:avLst/>
          </a:prstGeom>
          <a:noFill/>
          <a:ln>
            <a:noFill/>
          </a:ln>
        </p:spPr>
      </p:sp>
      <p:sp>
        <p:nvSpPr>
          <p:cNvPr id="495" name="Google Shape;495;p22"/>
          <p:cNvSpPr/>
          <p:nvPr>
            <p:ph idx="27" type="pic"/>
          </p:nvPr>
        </p:nvSpPr>
        <p:spPr>
          <a:xfrm>
            <a:off x="2874250" y="2139875"/>
            <a:ext cx="205200" cy="205200"/>
          </a:xfrm>
          <a:prstGeom prst="ellipse">
            <a:avLst/>
          </a:prstGeom>
          <a:noFill/>
          <a:ln>
            <a:noFill/>
          </a:ln>
        </p:spPr>
      </p:sp>
      <p:sp>
        <p:nvSpPr>
          <p:cNvPr id="496" name="Google Shape;496;p22"/>
          <p:cNvSpPr/>
          <p:nvPr>
            <p:ph idx="28" type="pic"/>
          </p:nvPr>
        </p:nvSpPr>
        <p:spPr>
          <a:xfrm>
            <a:off x="3146200" y="2139875"/>
            <a:ext cx="205200" cy="205200"/>
          </a:xfrm>
          <a:prstGeom prst="ellipse">
            <a:avLst/>
          </a:prstGeom>
          <a:noFill/>
          <a:ln>
            <a:noFill/>
          </a:ln>
        </p:spPr>
      </p:sp>
      <p:sp>
        <p:nvSpPr>
          <p:cNvPr id="497" name="Google Shape;497;p22"/>
          <p:cNvSpPr/>
          <p:nvPr>
            <p:ph idx="29" type="pic"/>
          </p:nvPr>
        </p:nvSpPr>
        <p:spPr>
          <a:xfrm>
            <a:off x="2874250" y="2470650"/>
            <a:ext cx="205200" cy="205200"/>
          </a:xfrm>
          <a:prstGeom prst="ellipse">
            <a:avLst/>
          </a:prstGeom>
          <a:noFill/>
          <a:ln>
            <a:noFill/>
          </a:ln>
        </p:spPr>
      </p:sp>
      <p:sp>
        <p:nvSpPr>
          <p:cNvPr id="498" name="Google Shape;498;p22"/>
          <p:cNvSpPr/>
          <p:nvPr>
            <p:ph idx="30" type="pic"/>
          </p:nvPr>
        </p:nvSpPr>
        <p:spPr>
          <a:xfrm>
            <a:off x="2874250" y="2785775"/>
            <a:ext cx="205200" cy="205200"/>
          </a:xfrm>
          <a:prstGeom prst="ellipse">
            <a:avLst/>
          </a:prstGeom>
          <a:noFill/>
          <a:ln>
            <a:noFill/>
          </a:ln>
        </p:spPr>
      </p:sp>
      <p:sp>
        <p:nvSpPr>
          <p:cNvPr id="499" name="Google Shape;499;p22"/>
          <p:cNvSpPr/>
          <p:nvPr>
            <p:ph idx="31" type="pic"/>
          </p:nvPr>
        </p:nvSpPr>
        <p:spPr>
          <a:xfrm>
            <a:off x="2874250" y="3140725"/>
            <a:ext cx="205200" cy="205200"/>
          </a:xfrm>
          <a:prstGeom prst="ellipse">
            <a:avLst/>
          </a:prstGeom>
          <a:noFill/>
          <a:ln>
            <a:noFill/>
          </a:ln>
        </p:spPr>
      </p:sp>
      <p:sp>
        <p:nvSpPr>
          <p:cNvPr id="500" name="Google Shape;500;p22"/>
          <p:cNvSpPr/>
          <p:nvPr>
            <p:ph idx="32" type="pic"/>
          </p:nvPr>
        </p:nvSpPr>
        <p:spPr>
          <a:xfrm>
            <a:off x="3146200" y="3140725"/>
            <a:ext cx="205200" cy="205200"/>
          </a:xfrm>
          <a:prstGeom prst="ellipse">
            <a:avLst/>
          </a:prstGeom>
          <a:noFill/>
          <a:ln>
            <a:noFill/>
          </a:ln>
        </p:spPr>
      </p:sp>
      <p:sp>
        <p:nvSpPr>
          <p:cNvPr id="501" name="Google Shape;501;p22"/>
          <p:cNvSpPr/>
          <p:nvPr>
            <p:ph idx="33" type="pic"/>
          </p:nvPr>
        </p:nvSpPr>
        <p:spPr>
          <a:xfrm>
            <a:off x="2874250" y="3468663"/>
            <a:ext cx="205200" cy="205200"/>
          </a:xfrm>
          <a:prstGeom prst="ellipse">
            <a:avLst/>
          </a:prstGeom>
          <a:noFill/>
          <a:ln>
            <a:noFill/>
          </a:ln>
        </p:spPr>
      </p:sp>
      <p:sp>
        <p:nvSpPr>
          <p:cNvPr id="502" name="Google Shape;502;p22"/>
          <p:cNvSpPr/>
          <p:nvPr>
            <p:ph idx="34" type="pic"/>
          </p:nvPr>
        </p:nvSpPr>
        <p:spPr>
          <a:xfrm>
            <a:off x="2874250" y="3806350"/>
            <a:ext cx="205200" cy="205200"/>
          </a:xfrm>
          <a:prstGeom prst="ellipse">
            <a:avLst/>
          </a:prstGeom>
          <a:noFill/>
          <a:ln>
            <a:noFill/>
          </a:ln>
        </p:spPr>
      </p:sp>
      <p:sp>
        <p:nvSpPr>
          <p:cNvPr id="503" name="Google Shape;503;p22"/>
          <p:cNvSpPr/>
          <p:nvPr>
            <p:ph idx="35" type="pic"/>
          </p:nvPr>
        </p:nvSpPr>
        <p:spPr>
          <a:xfrm>
            <a:off x="3146200" y="3806350"/>
            <a:ext cx="205200" cy="205200"/>
          </a:xfrm>
          <a:prstGeom prst="ellipse">
            <a:avLst/>
          </a:prstGeom>
          <a:noFill/>
          <a:ln>
            <a:noFill/>
          </a:ln>
        </p:spPr>
      </p:sp>
      <p:sp>
        <p:nvSpPr>
          <p:cNvPr id="504" name="Google Shape;504;p22"/>
          <p:cNvSpPr/>
          <p:nvPr>
            <p:ph idx="36" type="pic"/>
          </p:nvPr>
        </p:nvSpPr>
        <p:spPr>
          <a:xfrm>
            <a:off x="2874250" y="4134025"/>
            <a:ext cx="205200" cy="205200"/>
          </a:xfrm>
          <a:prstGeom prst="ellipse">
            <a:avLst/>
          </a:prstGeom>
          <a:noFill/>
          <a:ln>
            <a:noFill/>
          </a:ln>
        </p:spPr>
      </p:sp>
      <p:sp>
        <p:nvSpPr>
          <p:cNvPr id="505" name="Google Shape;505;p22"/>
          <p:cNvSpPr/>
          <p:nvPr>
            <p:ph idx="37" type="pic"/>
          </p:nvPr>
        </p:nvSpPr>
        <p:spPr>
          <a:xfrm>
            <a:off x="2874250" y="4471963"/>
            <a:ext cx="205200" cy="205200"/>
          </a:xfrm>
          <a:prstGeom prst="ellipse">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3">
  <p:cSld name="BLANK_1_1_1_1_1_1_1_1_1_1_1_2_1">
    <p:bg>
      <p:bgPr>
        <a:solidFill>
          <a:schemeClr val="dk2"/>
        </a:solidFill>
      </p:bgPr>
    </p:bg>
    <p:spTree>
      <p:nvGrpSpPr>
        <p:cNvPr id="506" name="Shape 506"/>
        <p:cNvGrpSpPr/>
        <p:nvPr/>
      </p:nvGrpSpPr>
      <p:grpSpPr>
        <a:xfrm>
          <a:off x="0" y="0"/>
          <a:ext cx="0" cy="0"/>
          <a:chOff x="0" y="0"/>
          <a:chExt cx="0" cy="0"/>
        </a:xfrm>
      </p:grpSpPr>
      <p:sp>
        <p:nvSpPr>
          <p:cNvPr id="507" name="Google Shape;507;p23"/>
          <p:cNvSpPr txBox="1"/>
          <p:nvPr>
            <p:ph type="title"/>
          </p:nvPr>
        </p:nvSpPr>
        <p:spPr>
          <a:xfrm>
            <a:off x="2952000" y="2343725"/>
            <a:ext cx="391800" cy="382800"/>
          </a:xfrm>
          <a:prstGeom prst="rect">
            <a:avLst/>
          </a:prstGeom>
          <a:solidFill>
            <a:schemeClr val="accent3"/>
          </a:solidFill>
        </p:spPr>
        <p:txBody>
          <a:bodyPr anchorCtr="0" anchor="ctr" bIns="0" lIns="91425" spcFirstLastPara="1" rIns="91425" wrap="square" tIns="0">
            <a:normAutofit/>
          </a:bodyPr>
          <a:lstStyle>
            <a:lvl1pPr lvl="0"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1pPr>
            <a:lvl2pPr lvl="1"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2pPr>
            <a:lvl3pPr lvl="2"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3pPr>
            <a:lvl4pPr lvl="3"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4pPr>
            <a:lvl5pPr lvl="4"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5pPr>
            <a:lvl6pPr lvl="5"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6pPr>
            <a:lvl7pPr lvl="6"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7pPr>
            <a:lvl8pPr lvl="7"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8pPr>
            <a:lvl9pPr lvl="8"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9pPr>
          </a:lstStyle>
          <a:p/>
        </p:txBody>
      </p:sp>
      <p:sp>
        <p:nvSpPr>
          <p:cNvPr id="508" name="Google Shape;508;p23"/>
          <p:cNvSpPr txBox="1"/>
          <p:nvPr>
            <p:ph idx="2" type="title"/>
          </p:nvPr>
        </p:nvSpPr>
        <p:spPr>
          <a:xfrm>
            <a:off x="1042650" y="2343725"/>
            <a:ext cx="391800" cy="382800"/>
          </a:xfrm>
          <a:prstGeom prst="rect">
            <a:avLst/>
          </a:prstGeom>
          <a:solidFill>
            <a:schemeClr val="accent3"/>
          </a:solidFill>
        </p:spPr>
        <p:txBody>
          <a:bodyPr anchorCtr="0" anchor="ctr" bIns="0" lIns="91425" spcFirstLastPara="1" rIns="91425" wrap="square" tIns="0">
            <a:normAutofit/>
          </a:bodyPr>
          <a:lstStyle>
            <a:lvl1pPr lvl="0" algn="ctr">
              <a:lnSpc>
                <a:spcPct val="100000"/>
              </a:lnSpc>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1pPr>
            <a:lvl2pPr lvl="1"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2pPr>
            <a:lvl3pPr lvl="2"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3pPr>
            <a:lvl4pPr lvl="3"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4pPr>
            <a:lvl5pPr lvl="4"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5pPr>
            <a:lvl6pPr lvl="5"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6pPr>
            <a:lvl7pPr lvl="6"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7pPr>
            <a:lvl8pPr lvl="7"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8pPr>
            <a:lvl9pPr lvl="8"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9pPr>
          </a:lstStyle>
          <a:p/>
        </p:txBody>
      </p:sp>
      <p:sp>
        <p:nvSpPr>
          <p:cNvPr id="509" name="Google Shape;509;p23"/>
          <p:cNvSpPr txBox="1"/>
          <p:nvPr>
            <p:ph idx="3" type="title"/>
          </p:nvPr>
        </p:nvSpPr>
        <p:spPr>
          <a:xfrm>
            <a:off x="4867800" y="2343725"/>
            <a:ext cx="391800" cy="382800"/>
          </a:xfrm>
          <a:prstGeom prst="rect">
            <a:avLst/>
          </a:prstGeom>
          <a:solidFill>
            <a:schemeClr val="accent3"/>
          </a:solidFill>
        </p:spPr>
        <p:txBody>
          <a:bodyPr anchorCtr="0" anchor="ctr" bIns="0" lIns="91425" spcFirstLastPara="1" rIns="91425" wrap="square" tIns="0">
            <a:normAutofit/>
          </a:bodyPr>
          <a:lstStyle>
            <a:lvl1pPr lvl="0" algn="ctr">
              <a:lnSpc>
                <a:spcPct val="100000"/>
              </a:lnSpc>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1pPr>
            <a:lvl2pPr lvl="1"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2pPr>
            <a:lvl3pPr lvl="2"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3pPr>
            <a:lvl4pPr lvl="3"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4pPr>
            <a:lvl5pPr lvl="4"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5pPr>
            <a:lvl6pPr lvl="5"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6pPr>
            <a:lvl7pPr lvl="6"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7pPr>
            <a:lvl8pPr lvl="7"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8pPr>
            <a:lvl9pPr lvl="8"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9pPr>
          </a:lstStyle>
          <a:p/>
        </p:txBody>
      </p:sp>
      <p:sp>
        <p:nvSpPr>
          <p:cNvPr id="510" name="Google Shape;510;p23"/>
          <p:cNvSpPr txBox="1"/>
          <p:nvPr>
            <p:ph idx="4" type="title"/>
          </p:nvPr>
        </p:nvSpPr>
        <p:spPr>
          <a:xfrm>
            <a:off x="6772025" y="2343725"/>
            <a:ext cx="391800" cy="382800"/>
          </a:xfrm>
          <a:prstGeom prst="rect">
            <a:avLst/>
          </a:prstGeom>
          <a:solidFill>
            <a:schemeClr val="accent3"/>
          </a:solidFill>
        </p:spPr>
        <p:txBody>
          <a:bodyPr anchorCtr="0" anchor="ctr" bIns="0" lIns="91425" spcFirstLastPara="1" rIns="91425" wrap="square" tIns="0">
            <a:normAutofit/>
          </a:bodyPr>
          <a:lstStyle>
            <a:lvl1pPr lvl="0"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1pPr>
            <a:lvl2pPr lvl="1"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2pPr>
            <a:lvl3pPr lvl="2"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3pPr>
            <a:lvl4pPr lvl="3"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4pPr>
            <a:lvl5pPr lvl="4"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5pPr>
            <a:lvl6pPr lvl="5"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6pPr>
            <a:lvl7pPr lvl="6"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7pPr>
            <a:lvl8pPr lvl="7"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8pPr>
            <a:lvl9pPr lvl="8"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9pPr>
          </a:lstStyle>
          <a:p/>
        </p:txBody>
      </p:sp>
      <p:sp>
        <p:nvSpPr>
          <p:cNvPr id="511" name="Google Shape;511;p23"/>
          <p:cNvSpPr txBox="1"/>
          <p:nvPr>
            <p:ph idx="1" type="subTitle"/>
          </p:nvPr>
        </p:nvSpPr>
        <p:spPr>
          <a:xfrm>
            <a:off x="2951438" y="2726250"/>
            <a:ext cx="1910700" cy="642300"/>
          </a:xfrm>
          <a:prstGeom prst="rect">
            <a:avLst/>
          </a:prstGeom>
        </p:spPr>
        <p:txBody>
          <a:bodyPr anchorCtr="0" anchor="t" bIns="0" lIns="274300" spcFirstLastPara="1" rIns="182875" wrap="square" tIns="182875">
            <a:normAutofit/>
          </a:bodyPr>
          <a:lstStyle>
            <a:lvl1pPr lvl="0">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1pPr>
            <a:lvl2pPr lvl="1">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2pPr>
            <a:lvl3pPr lvl="2">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3pPr>
            <a:lvl4pPr lvl="3">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4pPr>
            <a:lvl5pPr lvl="4">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5pPr>
            <a:lvl6pPr lvl="5">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6pPr>
            <a:lvl7pPr lvl="6">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7pPr>
            <a:lvl8pPr lvl="7">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8pPr>
            <a:lvl9pPr lvl="8">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9pPr>
          </a:lstStyle>
          <a:p/>
        </p:txBody>
      </p:sp>
      <p:sp>
        <p:nvSpPr>
          <p:cNvPr id="512" name="Google Shape;512;p23"/>
          <p:cNvSpPr txBox="1"/>
          <p:nvPr>
            <p:ph idx="5" type="body"/>
          </p:nvPr>
        </p:nvSpPr>
        <p:spPr>
          <a:xfrm>
            <a:off x="2953650" y="3368600"/>
            <a:ext cx="1910700" cy="1290900"/>
          </a:xfrm>
          <a:prstGeom prst="rect">
            <a:avLst/>
          </a:prstGeom>
        </p:spPr>
        <p:txBody>
          <a:bodyPr anchorCtr="0" anchor="t" bIns="0" lIns="274300" spcFirstLastPara="1" rIns="182875" wrap="square" tIns="0">
            <a:normAutofit/>
          </a:bodyPr>
          <a:lstStyle>
            <a:lvl1pPr indent="-292100" lvl="0" marL="457200">
              <a:spcBef>
                <a:spcPts val="0"/>
              </a:spcBef>
              <a:spcAft>
                <a:spcPts val="0"/>
              </a:spcAft>
              <a:buClr>
                <a:schemeClr val="dk1"/>
              </a:buClr>
              <a:buSzPts val="1000"/>
              <a:buFont typeface="Inter"/>
              <a:buChar char="●"/>
              <a:defRPr sz="1000">
                <a:solidFill>
                  <a:schemeClr val="dk1"/>
                </a:solidFill>
              </a:defRPr>
            </a:lvl1pPr>
            <a:lvl2pPr indent="-292100" lvl="1" marL="914400">
              <a:spcBef>
                <a:spcPts val="0"/>
              </a:spcBef>
              <a:spcAft>
                <a:spcPts val="0"/>
              </a:spcAft>
              <a:buClr>
                <a:schemeClr val="dk1"/>
              </a:buClr>
              <a:buSzPts val="1000"/>
              <a:buFont typeface="Inter"/>
              <a:buChar char="○"/>
              <a:defRPr sz="1000">
                <a:solidFill>
                  <a:schemeClr val="dk1"/>
                </a:solidFill>
              </a:defRPr>
            </a:lvl2pPr>
            <a:lvl3pPr indent="-292100" lvl="2" marL="1371600">
              <a:spcBef>
                <a:spcPts val="0"/>
              </a:spcBef>
              <a:spcAft>
                <a:spcPts val="0"/>
              </a:spcAft>
              <a:buClr>
                <a:schemeClr val="dk1"/>
              </a:buClr>
              <a:buSzPts val="1000"/>
              <a:buFont typeface="Inter"/>
              <a:buChar char="■"/>
              <a:defRPr sz="1000">
                <a:solidFill>
                  <a:schemeClr val="dk1"/>
                </a:solidFill>
              </a:defRPr>
            </a:lvl3pPr>
            <a:lvl4pPr indent="-292100" lvl="3" marL="1828800">
              <a:spcBef>
                <a:spcPts val="0"/>
              </a:spcBef>
              <a:spcAft>
                <a:spcPts val="0"/>
              </a:spcAft>
              <a:buClr>
                <a:schemeClr val="dk1"/>
              </a:buClr>
              <a:buSzPts val="1000"/>
              <a:buFont typeface="Inter"/>
              <a:buChar char="●"/>
              <a:defRPr sz="1000">
                <a:solidFill>
                  <a:schemeClr val="dk1"/>
                </a:solidFill>
              </a:defRPr>
            </a:lvl4pPr>
            <a:lvl5pPr indent="-292100" lvl="4" marL="2286000">
              <a:spcBef>
                <a:spcPts val="0"/>
              </a:spcBef>
              <a:spcAft>
                <a:spcPts val="0"/>
              </a:spcAft>
              <a:buClr>
                <a:schemeClr val="dk1"/>
              </a:buClr>
              <a:buSzPts val="1000"/>
              <a:buFont typeface="Inter"/>
              <a:buChar char="○"/>
              <a:defRPr sz="1000">
                <a:solidFill>
                  <a:schemeClr val="dk1"/>
                </a:solidFill>
              </a:defRPr>
            </a:lvl5pPr>
            <a:lvl6pPr indent="-292100" lvl="5" marL="2743200">
              <a:spcBef>
                <a:spcPts val="0"/>
              </a:spcBef>
              <a:spcAft>
                <a:spcPts val="0"/>
              </a:spcAft>
              <a:buClr>
                <a:schemeClr val="dk1"/>
              </a:buClr>
              <a:buSzPts val="1000"/>
              <a:buFont typeface="Inter"/>
              <a:buChar char="■"/>
              <a:defRPr sz="1000">
                <a:solidFill>
                  <a:schemeClr val="dk1"/>
                </a:solidFill>
              </a:defRPr>
            </a:lvl6pPr>
            <a:lvl7pPr indent="-292100" lvl="6" marL="3200400">
              <a:spcBef>
                <a:spcPts val="0"/>
              </a:spcBef>
              <a:spcAft>
                <a:spcPts val="0"/>
              </a:spcAft>
              <a:buClr>
                <a:schemeClr val="dk1"/>
              </a:buClr>
              <a:buSzPts val="1000"/>
              <a:buFont typeface="Inter"/>
              <a:buChar char="●"/>
              <a:defRPr sz="1000">
                <a:solidFill>
                  <a:schemeClr val="dk1"/>
                </a:solidFill>
              </a:defRPr>
            </a:lvl7pPr>
            <a:lvl8pPr indent="-292100" lvl="7" marL="3657600">
              <a:spcBef>
                <a:spcPts val="0"/>
              </a:spcBef>
              <a:spcAft>
                <a:spcPts val="0"/>
              </a:spcAft>
              <a:buClr>
                <a:schemeClr val="dk1"/>
              </a:buClr>
              <a:buSzPts val="1000"/>
              <a:buFont typeface="Inter"/>
              <a:buChar char="○"/>
              <a:defRPr sz="1000">
                <a:solidFill>
                  <a:schemeClr val="dk1"/>
                </a:solidFill>
              </a:defRPr>
            </a:lvl8pPr>
            <a:lvl9pPr indent="-292100" lvl="8" marL="4114800">
              <a:spcBef>
                <a:spcPts val="0"/>
              </a:spcBef>
              <a:spcAft>
                <a:spcPts val="0"/>
              </a:spcAft>
              <a:buClr>
                <a:schemeClr val="dk1"/>
              </a:buClr>
              <a:buSzPts val="1000"/>
              <a:buFont typeface="Inter"/>
              <a:buChar char="■"/>
              <a:defRPr sz="1000">
                <a:solidFill>
                  <a:schemeClr val="dk1"/>
                </a:solidFill>
              </a:defRPr>
            </a:lvl9pPr>
          </a:lstStyle>
          <a:p/>
        </p:txBody>
      </p:sp>
      <p:sp>
        <p:nvSpPr>
          <p:cNvPr id="513" name="Google Shape;513;p23"/>
          <p:cNvSpPr txBox="1"/>
          <p:nvPr>
            <p:ph idx="6" type="subTitle"/>
          </p:nvPr>
        </p:nvSpPr>
        <p:spPr>
          <a:xfrm>
            <a:off x="1042088" y="2726250"/>
            <a:ext cx="1910700" cy="642300"/>
          </a:xfrm>
          <a:prstGeom prst="rect">
            <a:avLst/>
          </a:prstGeom>
        </p:spPr>
        <p:txBody>
          <a:bodyPr anchorCtr="0" anchor="t" bIns="0" lIns="274300" spcFirstLastPara="1" rIns="182875" wrap="square" tIns="182875">
            <a:normAutofit/>
          </a:bodyPr>
          <a:lstStyle>
            <a:lvl1pPr lvl="0">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1pPr>
            <a:lvl2pPr lvl="1">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2pPr>
            <a:lvl3pPr lvl="2">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3pPr>
            <a:lvl4pPr lvl="3">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4pPr>
            <a:lvl5pPr lvl="4">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5pPr>
            <a:lvl6pPr lvl="5">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6pPr>
            <a:lvl7pPr lvl="6">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7pPr>
            <a:lvl8pPr lvl="7">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8pPr>
            <a:lvl9pPr lvl="8">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9pPr>
          </a:lstStyle>
          <a:p/>
        </p:txBody>
      </p:sp>
      <p:sp>
        <p:nvSpPr>
          <p:cNvPr id="514" name="Google Shape;514;p23"/>
          <p:cNvSpPr txBox="1"/>
          <p:nvPr>
            <p:ph idx="7" type="subTitle"/>
          </p:nvPr>
        </p:nvSpPr>
        <p:spPr>
          <a:xfrm>
            <a:off x="4867238" y="2726250"/>
            <a:ext cx="1910700" cy="642300"/>
          </a:xfrm>
          <a:prstGeom prst="rect">
            <a:avLst/>
          </a:prstGeom>
        </p:spPr>
        <p:txBody>
          <a:bodyPr anchorCtr="0" anchor="t" bIns="0" lIns="274300" spcFirstLastPara="1" rIns="182875" wrap="square" tIns="182875">
            <a:normAutofit/>
          </a:bodyPr>
          <a:lstStyle>
            <a:lvl1pPr lvl="0">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1pPr>
            <a:lvl2pPr lvl="1">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2pPr>
            <a:lvl3pPr lvl="2">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3pPr>
            <a:lvl4pPr lvl="3">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4pPr>
            <a:lvl5pPr lvl="4">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5pPr>
            <a:lvl6pPr lvl="5">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6pPr>
            <a:lvl7pPr lvl="6">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7pPr>
            <a:lvl8pPr lvl="7">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8pPr>
            <a:lvl9pPr lvl="8">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9pPr>
          </a:lstStyle>
          <a:p/>
        </p:txBody>
      </p:sp>
      <p:sp>
        <p:nvSpPr>
          <p:cNvPr id="515" name="Google Shape;515;p23"/>
          <p:cNvSpPr txBox="1"/>
          <p:nvPr>
            <p:ph idx="8" type="body"/>
          </p:nvPr>
        </p:nvSpPr>
        <p:spPr>
          <a:xfrm>
            <a:off x="1044300" y="3368600"/>
            <a:ext cx="1910700" cy="1290900"/>
          </a:xfrm>
          <a:prstGeom prst="rect">
            <a:avLst/>
          </a:prstGeom>
        </p:spPr>
        <p:txBody>
          <a:bodyPr anchorCtr="0" anchor="t" bIns="0" lIns="274300" spcFirstLastPara="1" rIns="182875" wrap="square" tIns="0">
            <a:normAutofit/>
          </a:bodyPr>
          <a:lstStyle>
            <a:lvl1pPr indent="-292100" lvl="0" marL="457200">
              <a:spcBef>
                <a:spcPts val="0"/>
              </a:spcBef>
              <a:spcAft>
                <a:spcPts val="0"/>
              </a:spcAft>
              <a:buClr>
                <a:schemeClr val="dk1"/>
              </a:buClr>
              <a:buSzPts val="1000"/>
              <a:buFont typeface="Inter"/>
              <a:buChar char="●"/>
              <a:defRPr sz="1000">
                <a:solidFill>
                  <a:schemeClr val="dk1"/>
                </a:solidFill>
              </a:defRPr>
            </a:lvl1pPr>
            <a:lvl2pPr indent="-292100" lvl="1" marL="914400">
              <a:spcBef>
                <a:spcPts val="0"/>
              </a:spcBef>
              <a:spcAft>
                <a:spcPts val="0"/>
              </a:spcAft>
              <a:buClr>
                <a:schemeClr val="dk1"/>
              </a:buClr>
              <a:buSzPts val="1000"/>
              <a:buFont typeface="Inter"/>
              <a:buChar char="○"/>
              <a:defRPr sz="1000">
                <a:solidFill>
                  <a:schemeClr val="dk1"/>
                </a:solidFill>
              </a:defRPr>
            </a:lvl2pPr>
            <a:lvl3pPr indent="-292100" lvl="2" marL="1371600">
              <a:spcBef>
                <a:spcPts val="0"/>
              </a:spcBef>
              <a:spcAft>
                <a:spcPts val="0"/>
              </a:spcAft>
              <a:buClr>
                <a:schemeClr val="dk1"/>
              </a:buClr>
              <a:buSzPts val="1000"/>
              <a:buFont typeface="Inter"/>
              <a:buChar char="■"/>
              <a:defRPr sz="1000">
                <a:solidFill>
                  <a:schemeClr val="dk1"/>
                </a:solidFill>
              </a:defRPr>
            </a:lvl3pPr>
            <a:lvl4pPr indent="-292100" lvl="3" marL="1828800">
              <a:spcBef>
                <a:spcPts val="0"/>
              </a:spcBef>
              <a:spcAft>
                <a:spcPts val="0"/>
              </a:spcAft>
              <a:buClr>
                <a:schemeClr val="dk1"/>
              </a:buClr>
              <a:buSzPts val="1000"/>
              <a:buFont typeface="Inter"/>
              <a:buChar char="●"/>
              <a:defRPr sz="1000">
                <a:solidFill>
                  <a:schemeClr val="dk1"/>
                </a:solidFill>
              </a:defRPr>
            </a:lvl4pPr>
            <a:lvl5pPr indent="-292100" lvl="4" marL="2286000">
              <a:spcBef>
                <a:spcPts val="0"/>
              </a:spcBef>
              <a:spcAft>
                <a:spcPts val="0"/>
              </a:spcAft>
              <a:buClr>
                <a:schemeClr val="dk1"/>
              </a:buClr>
              <a:buSzPts val="1000"/>
              <a:buFont typeface="Inter"/>
              <a:buChar char="○"/>
              <a:defRPr sz="1000">
                <a:solidFill>
                  <a:schemeClr val="dk1"/>
                </a:solidFill>
              </a:defRPr>
            </a:lvl5pPr>
            <a:lvl6pPr indent="-292100" lvl="5" marL="2743200">
              <a:spcBef>
                <a:spcPts val="0"/>
              </a:spcBef>
              <a:spcAft>
                <a:spcPts val="0"/>
              </a:spcAft>
              <a:buClr>
                <a:schemeClr val="dk1"/>
              </a:buClr>
              <a:buSzPts val="1000"/>
              <a:buFont typeface="Inter"/>
              <a:buChar char="■"/>
              <a:defRPr sz="1000">
                <a:solidFill>
                  <a:schemeClr val="dk1"/>
                </a:solidFill>
              </a:defRPr>
            </a:lvl6pPr>
            <a:lvl7pPr indent="-292100" lvl="6" marL="3200400">
              <a:spcBef>
                <a:spcPts val="0"/>
              </a:spcBef>
              <a:spcAft>
                <a:spcPts val="0"/>
              </a:spcAft>
              <a:buClr>
                <a:schemeClr val="dk1"/>
              </a:buClr>
              <a:buSzPts val="1000"/>
              <a:buFont typeface="Inter"/>
              <a:buChar char="●"/>
              <a:defRPr sz="1000">
                <a:solidFill>
                  <a:schemeClr val="dk1"/>
                </a:solidFill>
              </a:defRPr>
            </a:lvl7pPr>
            <a:lvl8pPr indent="-292100" lvl="7" marL="3657600">
              <a:spcBef>
                <a:spcPts val="0"/>
              </a:spcBef>
              <a:spcAft>
                <a:spcPts val="0"/>
              </a:spcAft>
              <a:buClr>
                <a:schemeClr val="dk1"/>
              </a:buClr>
              <a:buSzPts val="1000"/>
              <a:buFont typeface="Inter"/>
              <a:buChar char="○"/>
              <a:defRPr sz="1000">
                <a:solidFill>
                  <a:schemeClr val="dk1"/>
                </a:solidFill>
              </a:defRPr>
            </a:lvl8pPr>
            <a:lvl9pPr indent="-292100" lvl="8" marL="4114800">
              <a:spcBef>
                <a:spcPts val="0"/>
              </a:spcBef>
              <a:spcAft>
                <a:spcPts val="0"/>
              </a:spcAft>
              <a:buClr>
                <a:schemeClr val="dk1"/>
              </a:buClr>
              <a:buSzPts val="1000"/>
              <a:buFont typeface="Inter"/>
              <a:buChar char="■"/>
              <a:defRPr sz="1000">
                <a:solidFill>
                  <a:schemeClr val="dk1"/>
                </a:solidFill>
              </a:defRPr>
            </a:lvl9pPr>
          </a:lstStyle>
          <a:p/>
        </p:txBody>
      </p:sp>
      <p:sp>
        <p:nvSpPr>
          <p:cNvPr id="516" name="Google Shape;516;p23"/>
          <p:cNvSpPr txBox="1"/>
          <p:nvPr>
            <p:ph idx="9" type="body"/>
          </p:nvPr>
        </p:nvSpPr>
        <p:spPr>
          <a:xfrm>
            <a:off x="4869450" y="3368600"/>
            <a:ext cx="1910700" cy="1290900"/>
          </a:xfrm>
          <a:prstGeom prst="rect">
            <a:avLst/>
          </a:prstGeom>
        </p:spPr>
        <p:txBody>
          <a:bodyPr anchorCtr="0" anchor="t" bIns="0" lIns="274300" spcFirstLastPara="1" rIns="182875" wrap="square" tIns="0">
            <a:normAutofit/>
          </a:bodyPr>
          <a:lstStyle>
            <a:lvl1pPr indent="-292100" lvl="0" marL="457200">
              <a:spcBef>
                <a:spcPts val="0"/>
              </a:spcBef>
              <a:spcAft>
                <a:spcPts val="0"/>
              </a:spcAft>
              <a:buClr>
                <a:schemeClr val="dk1"/>
              </a:buClr>
              <a:buSzPts val="1000"/>
              <a:buFont typeface="Inter"/>
              <a:buChar char="●"/>
              <a:defRPr sz="1000">
                <a:solidFill>
                  <a:schemeClr val="dk1"/>
                </a:solidFill>
              </a:defRPr>
            </a:lvl1pPr>
            <a:lvl2pPr indent="-292100" lvl="1" marL="914400">
              <a:spcBef>
                <a:spcPts val="0"/>
              </a:spcBef>
              <a:spcAft>
                <a:spcPts val="0"/>
              </a:spcAft>
              <a:buClr>
                <a:schemeClr val="dk1"/>
              </a:buClr>
              <a:buSzPts val="1000"/>
              <a:buFont typeface="Inter"/>
              <a:buChar char="○"/>
              <a:defRPr sz="1000">
                <a:solidFill>
                  <a:schemeClr val="dk1"/>
                </a:solidFill>
              </a:defRPr>
            </a:lvl2pPr>
            <a:lvl3pPr indent="-292100" lvl="2" marL="1371600">
              <a:spcBef>
                <a:spcPts val="0"/>
              </a:spcBef>
              <a:spcAft>
                <a:spcPts val="0"/>
              </a:spcAft>
              <a:buClr>
                <a:schemeClr val="dk1"/>
              </a:buClr>
              <a:buSzPts val="1000"/>
              <a:buFont typeface="Inter"/>
              <a:buChar char="■"/>
              <a:defRPr sz="1000">
                <a:solidFill>
                  <a:schemeClr val="dk1"/>
                </a:solidFill>
              </a:defRPr>
            </a:lvl3pPr>
            <a:lvl4pPr indent="-292100" lvl="3" marL="1828800">
              <a:spcBef>
                <a:spcPts val="0"/>
              </a:spcBef>
              <a:spcAft>
                <a:spcPts val="0"/>
              </a:spcAft>
              <a:buClr>
                <a:schemeClr val="dk1"/>
              </a:buClr>
              <a:buSzPts val="1000"/>
              <a:buFont typeface="Inter"/>
              <a:buChar char="●"/>
              <a:defRPr sz="1000">
                <a:solidFill>
                  <a:schemeClr val="dk1"/>
                </a:solidFill>
              </a:defRPr>
            </a:lvl4pPr>
            <a:lvl5pPr indent="-292100" lvl="4" marL="2286000">
              <a:spcBef>
                <a:spcPts val="0"/>
              </a:spcBef>
              <a:spcAft>
                <a:spcPts val="0"/>
              </a:spcAft>
              <a:buClr>
                <a:schemeClr val="dk1"/>
              </a:buClr>
              <a:buSzPts val="1000"/>
              <a:buFont typeface="Inter"/>
              <a:buChar char="○"/>
              <a:defRPr sz="1000">
                <a:solidFill>
                  <a:schemeClr val="dk1"/>
                </a:solidFill>
              </a:defRPr>
            </a:lvl5pPr>
            <a:lvl6pPr indent="-292100" lvl="5" marL="2743200">
              <a:spcBef>
                <a:spcPts val="0"/>
              </a:spcBef>
              <a:spcAft>
                <a:spcPts val="0"/>
              </a:spcAft>
              <a:buClr>
                <a:schemeClr val="dk1"/>
              </a:buClr>
              <a:buSzPts val="1000"/>
              <a:buFont typeface="Inter"/>
              <a:buChar char="■"/>
              <a:defRPr sz="1000">
                <a:solidFill>
                  <a:schemeClr val="dk1"/>
                </a:solidFill>
              </a:defRPr>
            </a:lvl6pPr>
            <a:lvl7pPr indent="-292100" lvl="6" marL="3200400">
              <a:spcBef>
                <a:spcPts val="0"/>
              </a:spcBef>
              <a:spcAft>
                <a:spcPts val="0"/>
              </a:spcAft>
              <a:buClr>
                <a:schemeClr val="dk1"/>
              </a:buClr>
              <a:buSzPts val="1000"/>
              <a:buFont typeface="Inter"/>
              <a:buChar char="●"/>
              <a:defRPr sz="1000">
                <a:solidFill>
                  <a:schemeClr val="dk1"/>
                </a:solidFill>
              </a:defRPr>
            </a:lvl7pPr>
            <a:lvl8pPr indent="-292100" lvl="7" marL="3657600">
              <a:spcBef>
                <a:spcPts val="0"/>
              </a:spcBef>
              <a:spcAft>
                <a:spcPts val="0"/>
              </a:spcAft>
              <a:buClr>
                <a:schemeClr val="dk1"/>
              </a:buClr>
              <a:buSzPts val="1000"/>
              <a:buFont typeface="Inter"/>
              <a:buChar char="○"/>
              <a:defRPr sz="1000">
                <a:solidFill>
                  <a:schemeClr val="dk1"/>
                </a:solidFill>
              </a:defRPr>
            </a:lvl8pPr>
            <a:lvl9pPr indent="-292100" lvl="8" marL="4114800">
              <a:spcBef>
                <a:spcPts val="0"/>
              </a:spcBef>
              <a:spcAft>
                <a:spcPts val="0"/>
              </a:spcAft>
              <a:buClr>
                <a:schemeClr val="dk1"/>
              </a:buClr>
              <a:buSzPts val="1000"/>
              <a:buFont typeface="Inter"/>
              <a:buChar char="■"/>
              <a:defRPr sz="1000">
                <a:solidFill>
                  <a:schemeClr val="dk1"/>
                </a:solidFill>
              </a:defRPr>
            </a:lvl9pPr>
          </a:lstStyle>
          <a:p/>
        </p:txBody>
      </p:sp>
      <p:sp>
        <p:nvSpPr>
          <p:cNvPr id="517" name="Google Shape;517;p23"/>
          <p:cNvSpPr txBox="1"/>
          <p:nvPr>
            <p:ph idx="13" type="subTitle"/>
          </p:nvPr>
        </p:nvSpPr>
        <p:spPr>
          <a:xfrm>
            <a:off x="6771474" y="2726250"/>
            <a:ext cx="1846800" cy="642300"/>
          </a:xfrm>
          <a:prstGeom prst="rect">
            <a:avLst/>
          </a:prstGeom>
        </p:spPr>
        <p:txBody>
          <a:bodyPr anchorCtr="0" anchor="t" bIns="0" lIns="274300" spcFirstLastPara="1" rIns="182875" wrap="square" tIns="182875">
            <a:normAutofit/>
          </a:bodyPr>
          <a:lstStyle>
            <a:lvl1pPr lvl="0">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1pPr>
            <a:lvl2pPr lvl="1">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2pPr>
            <a:lvl3pPr lvl="2">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3pPr>
            <a:lvl4pPr lvl="3">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4pPr>
            <a:lvl5pPr lvl="4">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5pPr>
            <a:lvl6pPr lvl="5">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6pPr>
            <a:lvl7pPr lvl="6">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7pPr>
            <a:lvl8pPr lvl="7">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8pPr>
            <a:lvl9pPr lvl="8">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9pPr>
          </a:lstStyle>
          <a:p/>
        </p:txBody>
      </p:sp>
      <p:sp>
        <p:nvSpPr>
          <p:cNvPr id="518" name="Google Shape;518;p23"/>
          <p:cNvSpPr txBox="1"/>
          <p:nvPr>
            <p:ph idx="14" type="body"/>
          </p:nvPr>
        </p:nvSpPr>
        <p:spPr>
          <a:xfrm>
            <a:off x="6773613" y="3368600"/>
            <a:ext cx="1846800" cy="1290900"/>
          </a:xfrm>
          <a:prstGeom prst="rect">
            <a:avLst/>
          </a:prstGeom>
        </p:spPr>
        <p:txBody>
          <a:bodyPr anchorCtr="0" anchor="t" bIns="0" lIns="274300" spcFirstLastPara="1" rIns="182875" wrap="square" tIns="0">
            <a:normAutofit/>
          </a:bodyPr>
          <a:lstStyle>
            <a:lvl1pPr indent="-292100" lvl="0" marL="457200">
              <a:spcBef>
                <a:spcPts val="0"/>
              </a:spcBef>
              <a:spcAft>
                <a:spcPts val="0"/>
              </a:spcAft>
              <a:buClr>
                <a:schemeClr val="dk1"/>
              </a:buClr>
              <a:buSzPts val="1000"/>
              <a:buFont typeface="Inter"/>
              <a:buChar char="●"/>
              <a:defRPr sz="1000">
                <a:solidFill>
                  <a:schemeClr val="dk1"/>
                </a:solidFill>
              </a:defRPr>
            </a:lvl1pPr>
            <a:lvl2pPr indent="-292100" lvl="1" marL="914400">
              <a:spcBef>
                <a:spcPts val="0"/>
              </a:spcBef>
              <a:spcAft>
                <a:spcPts val="0"/>
              </a:spcAft>
              <a:buClr>
                <a:schemeClr val="dk1"/>
              </a:buClr>
              <a:buSzPts val="1000"/>
              <a:buFont typeface="Inter"/>
              <a:buChar char="○"/>
              <a:defRPr sz="1000">
                <a:solidFill>
                  <a:schemeClr val="dk1"/>
                </a:solidFill>
              </a:defRPr>
            </a:lvl2pPr>
            <a:lvl3pPr indent="-292100" lvl="2" marL="1371600">
              <a:spcBef>
                <a:spcPts val="0"/>
              </a:spcBef>
              <a:spcAft>
                <a:spcPts val="0"/>
              </a:spcAft>
              <a:buClr>
                <a:schemeClr val="dk1"/>
              </a:buClr>
              <a:buSzPts val="1000"/>
              <a:buFont typeface="Inter"/>
              <a:buChar char="■"/>
              <a:defRPr sz="1000">
                <a:solidFill>
                  <a:schemeClr val="dk1"/>
                </a:solidFill>
              </a:defRPr>
            </a:lvl3pPr>
            <a:lvl4pPr indent="-292100" lvl="3" marL="1828800">
              <a:spcBef>
                <a:spcPts val="0"/>
              </a:spcBef>
              <a:spcAft>
                <a:spcPts val="0"/>
              </a:spcAft>
              <a:buClr>
                <a:schemeClr val="dk1"/>
              </a:buClr>
              <a:buSzPts val="1000"/>
              <a:buFont typeface="Inter"/>
              <a:buChar char="●"/>
              <a:defRPr sz="1000">
                <a:solidFill>
                  <a:schemeClr val="dk1"/>
                </a:solidFill>
              </a:defRPr>
            </a:lvl4pPr>
            <a:lvl5pPr indent="-292100" lvl="4" marL="2286000">
              <a:spcBef>
                <a:spcPts val="0"/>
              </a:spcBef>
              <a:spcAft>
                <a:spcPts val="0"/>
              </a:spcAft>
              <a:buClr>
                <a:schemeClr val="dk1"/>
              </a:buClr>
              <a:buSzPts val="1000"/>
              <a:buFont typeface="Inter"/>
              <a:buChar char="○"/>
              <a:defRPr sz="1000">
                <a:solidFill>
                  <a:schemeClr val="dk1"/>
                </a:solidFill>
              </a:defRPr>
            </a:lvl5pPr>
            <a:lvl6pPr indent="-292100" lvl="5" marL="2743200">
              <a:spcBef>
                <a:spcPts val="0"/>
              </a:spcBef>
              <a:spcAft>
                <a:spcPts val="0"/>
              </a:spcAft>
              <a:buClr>
                <a:schemeClr val="dk1"/>
              </a:buClr>
              <a:buSzPts val="1000"/>
              <a:buFont typeface="Inter"/>
              <a:buChar char="■"/>
              <a:defRPr sz="1000">
                <a:solidFill>
                  <a:schemeClr val="dk1"/>
                </a:solidFill>
              </a:defRPr>
            </a:lvl6pPr>
            <a:lvl7pPr indent="-292100" lvl="6" marL="3200400">
              <a:spcBef>
                <a:spcPts val="0"/>
              </a:spcBef>
              <a:spcAft>
                <a:spcPts val="0"/>
              </a:spcAft>
              <a:buClr>
                <a:schemeClr val="dk1"/>
              </a:buClr>
              <a:buSzPts val="1000"/>
              <a:buFont typeface="Inter"/>
              <a:buChar char="●"/>
              <a:defRPr sz="1000">
                <a:solidFill>
                  <a:schemeClr val="dk1"/>
                </a:solidFill>
              </a:defRPr>
            </a:lvl7pPr>
            <a:lvl8pPr indent="-292100" lvl="7" marL="3657600">
              <a:spcBef>
                <a:spcPts val="0"/>
              </a:spcBef>
              <a:spcAft>
                <a:spcPts val="0"/>
              </a:spcAft>
              <a:buClr>
                <a:schemeClr val="dk1"/>
              </a:buClr>
              <a:buSzPts val="1000"/>
              <a:buFont typeface="Inter"/>
              <a:buChar char="○"/>
              <a:defRPr sz="1000">
                <a:solidFill>
                  <a:schemeClr val="dk1"/>
                </a:solidFill>
              </a:defRPr>
            </a:lvl8pPr>
            <a:lvl9pPr indent="-292100" lvl="8" marL="4114800">
              <a:spcBef>
                <a:spcPts val="0"/>
              </a:spcBef>
              <a:spcAft>
                <a:spcPts val="0"/>
              </a:spcAft>
              <a:buClr>
                <a:schemeClr val="dk1"/>
              </a:buClr>
              <a:buSzPts val="1000"/>
              <a:buFont typeface="Inter"/>
              <a:buChar char="■"/>
              <a:defRPr sz="1000">
                <a:solidFill>
                  <a:schemeClr val="dk1"/>
                </a:solidFill>
              </a:defRPr>
            </a:lvl9pPr>
          </a:lstStyle>
          <a:p/>
        </p:txBody>
      </p:sp>
      <p:sp>
        <p:nvSpPr>
          <p:cNvPr id="519" name="Google Shape;519;p23"/>
          <p:cNvSpPr txBox="1"/>
          <p:nvPr>
            <p:ph idx="15" type="subTitle"/>
          </p:nvPr>
        </p:nvSpPr>
        <p:spPr>
          <a:xfrm>
            <a:off x="1041050" y="334925"/>
            <a:ext cx="5726100" cy="329700"/>
          </a:xfrm>
          <a:prstGeom prst="rect">
            <a:avLst/>
          </a:prstGeom>
        </p:spPr>
        <p:txBody>
          <a:bodyPr anchorCtr="0" anchor="ctr" bIns="0" lIns="274300" spcFirstLastPara="1" rIns="91425" wrap="square" tIns="91425">
            <a:normAutofit/>
          </a:bodyPr>
          <a:lstStyle>
            <a:lvl1pPr lvl="0">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1pPr>
            <a:lvl2pPr lvl="1">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2pPr>
            <a:lvl3pPr lvl="2">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3pPr>
            <a:lvl4pPr lvl="3">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4pPr>
            <a:lvl5pPr lvl="4">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5pPr>
            <a:lvl6pPr lvl="5">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6pPr>
            <a:lvl7pPr lvl="6">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7pPr>
            <a:lvl8pPr lvl="7">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8pPr>
            <a:lvl9pPr lvl="8">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9pPr>
          </a:lstStyle>
          <a:p/>
        </p:txBody>
      </p:sp>
      <p:sp>
        <p:nvSpPr>
          <p:cNvPr id="520" name="Google Shape;520;p23"/>
          <p:cNvSpPr txBox="1"/>
          <p:nvPr>
            <p:ph idx="16" type="subTitle"/>
          </p:nvPr>
        </p:nvSpPr>
        <p:spPr>
          <a:xfrm>
            <a:off x="104070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800"/>
              <a:buFont typeface="Inter"/>
              <a:buNone/>
              <a:defRPr sz="800">
                <a:solidFill>
                  <a:schemeClr val="dk1"/>
                </a:solidFill>
              </a:defRPr>
            </a:lvl1pPr>
            <a:lvl2pPr lvl="1">
              <a:spcBef>
                <a:spcPts val="0"/>
              </a:spcBef>
              <a:spcAft>
                <a:spcPts val="0"/>
              </a:spcAft>
              <a:buClr>
                <a:schemeClr val="dk1"/>
              </a:buClr>
              <a:buSzPts val="800"/>
              <a:buFont typeface="Inter"/>
              <a:buNone/>
              <a:defRPr sz="800">
                <a:solidFill>
                  <a:schemeClr val="dk1"/>
                </a:solidFill>
              </a:defRPr>
            </a:lvl2pPr>
            <a:lvl3pPr lvl="2">
              <a:spcBef>
                <a:spcPts val="0"/>
              </a:spcBef>
              <a:spcAft>
                <a:spcPts val="0"/>
              </a:spcAft>
              <a:buClr>
                <a:schemeClr val="dk1"/>
              </a:buClr>
              <a:buSzPts val="800"/>
              <a:buFont typeface="Inter"/>
              <a:buNone/>
              <a:defRPr sz="800">
                <a:solidFill>
                  <a:schemeClr val="dk1"/>
                </a:solidFill>
              </a:defRPr>
            </a:lvl3pPr>
            <a:lvl4pPr lvl="3">
              <a:spcBef>
                <a:spcPts val="0"/>
              </a:spcBef>
              <a:spcAft>
                <a:spcPts val="0"/>
              </a:spcAft>
              <a:buClr>
                <a:schemeClr val="dk1"/>
              </a:buClr>
              <a:buSzPts val="800"/>
              <a:buFont typeface="Inter"/>
              <a:buNone/>
              <a:defRPr sz="800">
                <a:solidFill>
                  <a:schemeClr val="dk1"/>
                </a:solidFill>
              </a:defRPr>
            </a:lvl4pPr>
            <a:lvl5pPr lvl="4">
              <a:spcBef>
                <a:spcPts val="0"/>
              </a:spcBef>
              <a:spcAft>
                <a:spcPts val="0"/>
              </a:spcAft>
              <a:buClr>
                <a:schemeClr val="dk1"/>
              </a:buClr>
              <a:buSzPts val="800"/>
              <a:buFont typeface="Inter"/>
              <a:buNone/>
              <a:defRPr sz="800">
                <a:solidFill>
                  <a:schemeClr val="dk1"/>
                </a:solidFill>
              </a:defRPr>
            </a:lvl5pPr>
            <a:lvl6pPr lvl="5">
              <a:spcBef>
                <a:spcPts val="0"/>
              </a:spcBef>
              <a:spcAft>
                <a:spcPts val="0"/>
              </a:spcAft>
              <a:buClr>
                <a:schemeClr val="dk1"/>
              </a:buClr>
              <a:buSzPts val="800"/>
              <a:buFont typeface="Inter"/>
              <a:buNone/>
              <a:defRPr sz="800">
                <a:solidFill>
                  <a:schemeClr val="dk1"/>
                </a:solidFill>
              </a:defRPr>
            </a:lvl6pPr>
            <a:lvl7pPr lvl="6">
              <a:spcBef>
                <a:spcPts val="0"/>
              </a:spcBef>
              <a:spcAft>
                <a:spcPts val="0"/>
              </a:spcAft>
              <a:buClr>
                <a:schemeClr val="dk1"/>
              </a:buClr>
              <a:buSzPts val="800"/>
              <a:buFont typeface="Inter"/>
              <a:buNone/>
              <a:defRPr sz="800">
                <a:solidFill>
                  <a:schemeClr val="dk1"/>
                </a:solidFill>
              </a:defRPr>
            </a:lvl7pPr>
            <a:lvl8pPr lvl="7">
              <a:spcBef>
                <a:spcPts val="0"/>
              </a:spcBef>
              <a:spcAft>
                <a:spcPts val="0"/>
              </a:spcAft>
              <a:buClr>
                <a:schemeClr val="dk1"/>
              </a:buClr>
              <a:buSzPts val="800"/>
              <a:buFont typeface="Inter"/>
              <a:buNone/>
              <a:defRPr sz="800">
                <a:solidFill>
                  <a:schemeClr val="dk1"/>
                </a:solidFill>
              </a:defRPr>
            </a:lvl8pPr>
            <a:lvl9pPr lvl="8">
              <a:spcBef>
                <a:spcPts val="0"/>
              </a:spcBef>
              <a:spcAft>
                <a:spcPts val="0"/>
              </a:spcAft>
              <a:buClr>
                <a:schemeClr val="dk1"/>
              </a:buClr>
              <a:buSzPts val="800"/>
              <a:buFont typeface="Inter"/>
              <a:buNone/>
              <a:defRPr sz="800">
                <a:solidFill>
                  <a:schemeClr val="dk1"/>
                </a:solidFill>
              </a:defRPr>
            </a:lvl9pPr>
          </a:lstStyle>
          <a:p/>
        </p:txBody>
      </p:sp>
      <p:sp>
        <p:nvSpPr>
          <p:cNvPr id="521" name="Google Shape;521;p23"/>
          <p:cNvSpPr txBox="1"/>
          <p:nvPr>
            <p:ph idx="17"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sp>
        <p:nvSpPr>
          <p:cNvPr id="522" name="Google Shape;522;p23"/>
          <p:cNvSpPr txBox="1"/>
          <p:nvPr>
            <p:ph idx="18"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cxnSp>
        <p:nvCxnSpPr>
          <p:cNvPr id="523" name="Google Shape;523;p23"/>
          <p:cNvCxnSpPr/>
          <p:nvPr/>
        </p:nvCxnSpPr>
        <p:spPr>
          <a:xfrm>
            <a:off x="6773750" y="-200"/>
            <a:ext cx="0" cy="335100"/>
          </a:xfrm>
          <a:prstGeom prst="straightConnector1">
            <a:avLst/>
          </a:prstGeom>
          <a:noFill/>
          <a:ln cap="flat" cmpd="sng" w="9525">
            <a:solidFill>
              <a:schemeClr val="accent6"/>
            </a:solidFill>
            <a:prstDash val="solid"/>
            <a:round/>
            <a:headEnd len="sm" w="sm" type="none"/>
            <a:tailEnd len="sm" w="sm" type="none"/>
          </a:ln>
        </p:spPr>
      </p:cxnSp>
      <p:sp>
        <p:nvSpPr>
          <p:cNvPr id="524" name="Google Shape;524;p23"/>
          <p:cNvSpPr txBox="1"/>
          <p:nvPr>
            <p:ph idx="19" type="title"/>
          </p:nvPr>
        </p:nvSpPr>
        <p:spPr>
          <a:xfrm flipH="1">
            <a:off x="1046200" y="772500"/>
            <a:ext cx="5726100" cy="1571100"/>
          </a:xfrm>
          <a:prstGeom prst="rect">
            <a:avLst/>
          </a:prstGeom>
        </p:spPr>
        <p:txBody>
          <a:bodyPr anchorCtr="0" anchor="t" bIns="91425" lIns="274300" spcFirstLastPara="1" rIns="91425" wrap="square" tIns="91425">
            <a:normAutofit/>
          </a:bodyPr>
          <a:lstStyle>
            <a:lvl1pPr lvl="0">
              <a:lnSpc>
                <a:spcPct val="80000"/>
              </a:lnSpc>
              <a:spcBef>
                <a:spcPts val="0"/>
              </a:spcBef>
              <a:spcAft>
                <a:spcPts val="0"/>
              </a:spcAft>
              <a:buClr>
                <a:schemeClr val="dk1"/>
              </a:buClr>
              <a:buSzPts val="4400"/>
              <a:buFont typeface="Gowun Batang"/>
              <a:buNone/>
              <a:defRPr sz="4400">
                <a:solidFill>
                  <a:schemeClr val="dk1"/>
                </a:solidFill>
              </a:defRPr>
            </a:lvl1pPr>
            <a:lvl2pPr lvl="1">
              <a:lnSpc>
                <a:spcPct val="80000"/>
              </a:lnSpc>
              <a:spcBef>
                <a:spcPts val="0"/>
              </a:spcBef>
              <a:spcAft>
                <a:spcPts val="0"/>
              </a:spcAft>
              <a:buClr>
                <a:schemeClr val="dk1"/>
              </a:buClr>
              <a:buSzPts val="2400"/>
              <a:buNone/>
              <a:defRPr sz="2400">
                <a:solidFill>
                  <a:schemeClr val="dk1"/>
                </a:solidFill>
              </a:defRPr>
            </a:lvl2pPr>
            <a:lvl3pPr lvl="2">
              <a:lnSpc>
                <a:spcPct val="80000"/>
              </a:lnSpc>
              <a:spcBef>
                <a:spcPts val="0"/>
              </a:spcBef>
              <a:spcAft>
                <a:spcPts val="0"/>
              </a:spcAft>
              <a:buClr>
                <a:schemeClr val="dk1"/>
              </a:buClr>
              <a:buSzPts val="2400"/>
              <a:buNone/>
              <a:defRPr sz="2400">
                <a:solidFill>
                  <a:schemeClr val="dk1"/>
                </a:solidFill>
              </a:defRPr>
            </a:lvl3pPr>
            <a:lvl4pPr lvl="3">
              <a:lnSpc>
                <a:spcPct val="80000"/>
              </a:lnSpc>
              <a:spcBef>
                <a:spcPts val="0"/>
              </a:spcBef>
              <a:spcAft>
                <a:spcPts val="0"/>
              </a:spcAft>
              <a:buClr>
                <a:schemeClr val="dk1"/>
              </a:buClr>
              <a:buSzPts val="2400"/>
              <a:buNone/>
              <a:defRPr sz="2400">
                <a:solidFill>
                  <a:schemeClr val="dk1"/>
                </a:solidFill>
              </a:defRPr>
            </a:lvl4pPr>
            <a:lvl5pPr lvl="4">
              <a:lnSpc>
                <a:spcPct val="80000"/>
              </a:lnSpc>
              <a:spcBef>
                <a:spcPts val="0"/>
              </a:spcBef>
              <a:spcAft>
                <a:spcPts val="0"/>
              </a:spcAft>
              <a:buClr>
                <a:schemeClr val="dk1"/>
              </a:buClr>
              <a:buSzPts val="2400"/>
              <a:buNone/>
              <a:defRPr sz="2400">
                <a:solidFill>
                  <a:schemeClr val="dk1"/>
                </a:solidFill>
              </a:defRPr>
            </a:lvl5pPr>
            <a:lvl6pPr lvl="5">
              <a:lnSpc>
                <a:spcPct val="80000"/>
              </a:lnSpc>
              <a:spcBef>
                <a:spcPts val="0"/>
              </a:spcBef>
              <a:spcAft>
                <a:spcPts val="0"/>
              </a:spcAft>
              <a:buClr>
                <a:schemeClr val="dk1"/>
              </a:buClr>
              <a:buSzPts val="2400"/>
              <a:buNone/>
              <a:defRPr sz="2400">
                <a:solidFill>
                  <a:schemeClr val="dk1"/>
                </a:solidFill>
              </a:defRPr>
            </a:lvl6pPr>
            <a:lvl7pPr lvl="6">
              <a:lnSpc>
                <a:spcPct val="80000"/>
              </a:lnSpc>
              <a:spcBef>
                <a:spcPts val="0"/>
              </a:spcBef>
              <a:spcAft>
                <a:spcPts val="0"/>
              </a:spcAft>
              <a:buClr>
                <a:schemeClr val="dk1"/>
              </a:buClr>
              <a:buSzPts val="2400"/>
              <a:buNone/>
              <a:defRPr sz="2400">
                <a:solidFill>
                  <a:schemeClr val="dk1"/>
                </a:solidFill>
              </a:defRPr>
            </a:lvl7pPr>
            <a:lvl8pPr lvl="7">
              <a:lnSpc>
                <a:spcPct val="80000"/>
              </a:lnSpc>
              <a:spcBef>
                <a:spcPts val="0"/>
              </a:spcBef>
              <a:spcAft>
                <a:spcPts val="0"/>
              </a:spcAft>
              <a:buClr>
                <a:schemeClr val="dk1"/>
              </a:buClr>
              <a:buSzPts val="2400"/>
              <a:buNone/>
              <a:defRPr sz="2400">
                <a:solidFill>
                  <a:schemeClr val="dk1"/>
                </a:solidFill>
              </a:defRPr>
            </a:lvl8pPr>
            <a:lvl9pPr lvl="8">
              <a:lnSpc>
                <a:spcPct val="80000"/>
              </a:lnSpc>
              <a:spcBef>
                <a:spcPts val="0"/>
              </a:spcBef>
              <a:spcAft>
                <a:spcPts val="0"/>
              </a:spcAft>
              <a:buClr>
                <a:schemeClr val="dk1"/>
              </a:buClr>
              <a:buSzPts val="2400"/>
              <a:buNone/>
              <a:defRPr sz="2400">
                <a:solidFill>
                  <a:schemeClr val="dk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ing slide">
  <p:cSld name="CUSTOM_8">
    <p:bg>
      <p:bgPr>
        <a:solidFill>
          <a:schemeClr val="lt2"/>
        </a:solidFill>
      </p:bgPr>
    </p:bg>
    <p:spTree>
      <p:nvGrpSpPr>
        <p:cNvPr id="525" name="Shape 525"/>
        <p:cNvGrpSpPr/>
        <p:nvPr/>
      </p:nvGrpSpPr>
      <p:grpSpPr>
        <a:xfrm>
          <a:off x="0" y="0"/>
          <a:ext cx="0" cy="0"/>
          <a:chOff x="0" y="0"/>
          <a:chExt cx="0" cy="0"/>
        </a:xfrm>
      </p:grpSpPr>
      <p:cxnSp>
        <p:nvCxnSpPr>
          <p:cNvPr id="526" name="Google Shape;526;p24"/>
          <p:cNvCxnSpPr/>
          <p:nvPr/>
        </p:nvCxnSpPr>
        <p:spPr>
          <a:xfrm rot="10800000">
            <a:off x="1040500" y="3903425"/>
            <a:ext cx="7582200" cy="0"/>
          </a:xfrm>
          <a:prstGeom prst="straightConnector1">
            <a:avLst/>
          </a:prstGeom>
          <a:noFill/>
          <a:ln cap="flat" cmpd="sng" w="9525">
            <a:solidFill>
              <a:schemeClr val="lt1"/>
            </a:solidFill>
            <a:prstDash val="solid"/>
            <a:round/>
            <a:headEnd len="sm" w="sm" type="none"/>
            <a:tailEnd len="sm" w="sm" type="none"/>
          </a:ln>
        </p:spPr>
      </p:cxnSp>
      <p:sp>
        <p:nvSpPr>
          <p:cNvPr id="527" name="Google Shape;527;p24"/>
          <p:cNvSpPr txBox="1"/>
          <p:nvPr>
            <p:ph idx="1" type="subTitle"/>
          </p:nvPr>
        </p:nvSpPr>
        <p:spPr>
          <a:xfrm>
            <a:off x="104070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SzPts val="800"/>
              <a:buFont typeface="Inter"/>
              <a:buNone/>
              <a:defRPr sz="800"/>
            </a:lvl1pPr>
            <a:lvl2pPr lvl="1">
              <a:spcBef>
                <a:spcPts val="0"/>
              </a:spcBef>
              <a:spcAft>
                <a:spcPts val="0"/>
              </a:spcAft>
              <a:buSzPts val="800"/>
              <a:buFont typeface="Inter"/>
              <a:buNone/>
              <a:defRPr sz="800"/>
            </a:lvl2pPr>
            <a:lvl3pPr lvl="2">
              <a:spcBef>
                <a:spcPts val="0"/>
              </a:spcBef>
              <a:spcAft>
                <a:spcPts val="0"/>
              </a:spcAft>
              <a:buSzPts val="800"/>
              <a:buFont typeface="Inter"/>
              <a:buNone/>
              <a:defRPr sz="800"/>
            </a:lvl3pPr>
            <a:lvl4pPr lvl="3">
              <a:spcBef>
                <a:spcPts val="0"/>
              </a:spcBef>
              <a:spcAft>
                <a:spcPts val="0"/>
              </a:spcAft>
              <a:buSzPts val="800"/>
              <a:buFont typeface="Inter"/>
              <a:buNone/>
              <a:defRPr sz="800"/>
            </a:lvl4pPr>
            <a:lvl5pPr lvl="4">
              <a:spcBef>
                <a:spcPts val="0"/>
              </a:spcBef>
              <a:spcAft>
                <a:spcPts val="0"/>
              </a:spcAft>
              <a:buSzPts val="800"/>
              <a:buFont typeface="Inter"/>
              <a:buNone/>
              <a:defRPr sz="800"/>
            </a:lvl5pPr>
            <a:lvl6pPr lvl="5">
              <a:spcBef>
                <a:spcPts val="0"/>
              </a:spcBef>
              <a:spcAft>
                <a:spcPts val="0"/>
              </a:spcAft>
              <a:buSzPts val="800"/>
              <a:buFont typeface="Inter"/>
              <a:buNone/>
              <a:defRPr sz="800"/>
            </a:lvl6pPr>
            <a:lvl7pPr lvl="6">
              <a:spcBef>
                <a:spcPts val="0"/>
              </a:spcBef>
              <a:spcAft>
                <a:spcPts val="0"/>
              </a:spcAft>
              <a:buSzPts val="800"/>
              <a:buFont typeface="Inter"/>
              <a:buNone/>
              <a:defRPr sz="800"/>
            </a:lvl7pPr>
            <a:lvl8pPr lvl="7">
              <a:spcBef>
                <a:spcPts val="0"/>
              </a:spcBef>
              <a:spcAft>
                <a:spcPts val="0"/>
              </a:spcAft>
              <a:buSzPts val="800"/>
              <a:buFont typeface="Inter"/>
              <a:buNone/>
              <a:defRPr sz="800"/>
            </a:lvl8pPr>
            <a:lvl9pPr lvl="8">
              <a:spcBef>
                <a:spcPts val="0"/>
              </a:spcBef>
              <a:spcAft>
                <a:spcPts val="0"/>
              </a:spcAft>
              <a:buSzPts val="800"/>
              <a:buFont typeface="Inter"/>
              <a:buNone/>
              <a:defRPr sz="800"/>
            </a:lvl9pPr>
          </a:lstStyle>
          <a:p/>
        </p:txBody>
      </p:sp>
      <p:sp>
        <p:nvSpPr>
          <p:cNvPr id="528" name="Google Shape;528;p24"/>
          <p:cNvSpPr txBox="1"/>
          <p:nvPr>
            <p:ph idx="2"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SzPts val="800"/>
              <a:buFont typeface="Inter"/>
              <a:buNone/>
              <a:defRPr sz="800"/>
            </a:lvl1pPr>
            <a:lvl2pPr lvl="1" algn="r">
              <a:spcBef>
                <a:spcPts val="0"/>
              </a:spcBef>
              <a:spcAft>
                <a:spcPts val="0"/>
              </a:spcAft>
              <a:buSzPts val="800"/>
              <a:buFont typeface="Inter"/>
              <a:buNone/>
              <a:defRPr sz="800"/>
            </a:lvl2pPr>
            <a:lvl3pPr lvl="2" algn="r">
              <a:spcBef>
                <a:spcPts val="0"/>
              </a:spcBef>
              <a:spcAft>
                <a:spcPts val="0"/>
              </a:spcAft>
              <a:buSzPts val="800"/>
              <a:buFont typeface="Inter"/>
              <a:buNone/>
              <a:defRPr sz="800"/>
            </a:lvl3pPr>
            <a:lvl4pPr lvl="3" algn="r">
              <a:spcBef>
                <a:spcPts val="0"/>
              </a:spcBef>
              <a:spcAft>
                <a:spcPts val="0"/>
              </a:spcAft>
              <a:buSzPts val="800"/>
              <a:buFont typeface="Inter"/>
              <a:buNone/>
              <a:defRPr sz="800"/>
            </a:lvl4pPr>
            <a:lvl5pPr lvl="4" algn="r">
              <a:spcBef>
                <a:spcPts val="0"/>
              </a:spcBef>
              <a:spcAft>
                <a:spcPts val="0"/>
              </a:spcAft>
              <a:buSzPts val="800"/>
              <a:buFont typeface="Inter"/>
              <a:buNone/>
              <a:defRPr sz="800"/>
            </a:lvl5pPr>
            <a:lvl6pPr lvl="5" algn="r">
              <a:spcBef>
                <a:spcPts val="0"/>
              </a:spcBef>
              <a:spcAft>
                <a:spcPts val="0"/>
              </a:spcAft>
              <a:buSzPts val="800"/>
              <a:buFont typeface="Inter"/>
              <a:buNone/>
              <a:defRPr sz="800"/>
            </a:lvl6pPr>
            <a:lvl7pPr lvl="6" algn="r">
              <a:spcBef>
                <a:spcPts val="0"/>
              </a:spcBef>
              <a:spcAft>
                <a:spcPts val="0"/>
              </a:spcAft>
              <a:buSzPts val="800"/>
              <a:buFont typeface="Inter"/>
              <a:buNone/>
              <a:defRPr sz="800"/>
            </a:lvl7pPr>
            <a:lvl8pPr lvl="7" algn="r">
              <a:spcBef>
                <a:spcPts val="0"/>
              </a:spcBef>
              <a:spcAft>
                <a:spcPts val="0"/>
              </a:spcAft>
              <a:buSzPts val="800"/>
              <a:buFont typeface="Inter"/>
              <a:buNone/>
              <a:defRPr sz="800"/>
            </a:lvl8pPr>
            <a:lvl9pPr lvl="8" algn="r">
              <a:spcBef>
                <a:spcPts val="0"/>
              </a:spcBef>
              <a:spcAft>
                <a:spcPts val="0"/>
              </a:spcAft>
              <a:buSzPts val="800"/>
              <a:buFont typeface="Inter"/>
              <a:buNone/>
              <a:defRPr sz="800"/>
            </a:lvl9pPr>
          </a:lstStyle>
          <a:p/>
        </p:txBody>
      </p:sp>
      <p:sp>
        <p:nvSpPr>
          <p:cNvPr id="529" name="Google Shape;529;p24"/>
          <p:cNvSpPr txBox="1"/>
          <p:nvPr>
            <p:ph idx="3"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SzPts val="800"/>
              <a:buFont typeface="Inter"/>
              <a:buNone/>
              <a:defRPr sz="800"/>
            </a:lvl1pPr>
            <a:lvl2pPr lvl="1" algn="r">
              <a:spcBef>
                <a:spcPts val="0"/>
              </a:spcBef>
              <a:spcAft>
                <a:spcPts val="0"/>
              </a:spcAft>
              <a:buSzPts val="800"/>
              <a:buFont typeface="Inter"/>
              <a:buNone/>
              <a:defRPr sz="800"/>
            </a:lvl2pPr>
            <a:lvl3pPr lvl="2" algn="r">
              <a:spcBef>
                <a:spcPts val="0"/>
              </a:spcBef>
              <a:spcAft>
                <a:spcPts val="0"/>
              </a:spcAft>
              <a:buSzPts val="800"/>
              <a:buFont typeface="Inter"/>
              <a:buNone/>
              <a:defRPr sz="800"/>
            </a:lvl3pPr>
            <a:lvl4pPr lvl="3" algn="r">
              <a:spcBef>
                <a:spcPts val="0"/>
              </a:spcBef>
              <a:spcAft>
                <a:spcPts val="0"/>
              </a:spcAft>
              <a:buSzPts val="800"/>
              <a:buFont typeface="Inter"/>
              <a:buNone/>
              <a:defRPr sz="800"/>
            </a:lvl4pPr>
            <a:lvl5pPr lvl="4" algn="r">
              <a:spcBef>
                <a:spcPts val="0"/>
              </a:spcBef>
              <a:spcAft>
                <a:spcPts val="0"/>
              </a:spcAft>
              <a:buSzPts val="800"/>
              <a:buFont typeface="Inter"/>
              <a:buNone/>
              <a:defRPr sz="800"/>
            </a:lvl5pPr>
            <a:lvl6pPr lvl="5" algn="r">
              <a:spcBef>
                <a:spcPts val="0"/>
              </a:spcBef>
              <a:spcAft>
                <a:spcPts val="0"/>
              </a:spcAft>
              <a:buSzPts val="800"/>
              <a:buFont typeface="Inter"/>
              <a:buNone/>
              <a:defRPr sz="800"/>
            </a:lvl6pPr>
            <a:lvl7pPr lvl="6" algn="r">
              <a:spcBef>
                <a:spcPts val="0"/>
              </a:spcBef>
              <a:spcAft>
                <a:spcPts val="0"/>
              </a:spcAft>
              <a:buSzPts val="800"/>
              <a:buFont typeface="Inter"/>
              <a:buNone/>
              <a:defRPr sz="800"/>
            </a:lvl7pPr>
            <a:lvl8pPr lvl="7" algn="r">
              <a:spcBef>
                <a:spcPts val="0"/>
              </a:spcBef>
              <a:spcAft>
                <a:spcPts val="0"/>
              </a:spcAft>
              <a:buSzPts val="800"/>
              <a:buFont typeface="Inter"/>
              <a:buNone/>
              <a:defRPr sz="800"/>
            </a:lvl8pPr>
            <a:lvl9pPr lvl="8" algn="r">
              <a:spcBef>
                <a:spcPts val="0"/>
              </a:spcBef>
              <a:spcAft>
                <a:spcPts val="0"/>
              </a:spcAft>
              <a:buSzPts val="800"/>
              <a:buFont typeface="Inter"/>
              <a:buNone/>
              <a:defRPr sz="800"/>
            </a:lvl9pPr>
          </a:lstStyle>
          <a:p/>
        </p:txBody>
      </p:sp>
      <p:cxnSp>
        <p:nvCxnSpPr>
          <p:cNvPr id="530" name="Google Shape;530;p24"/>
          <p:cNvCxnSpPr/>
          <p:nvPr/>
        </p:nvCxnSpPr>
        <p:spPr>
          <a:xfrm>
            <a:off x="1042100" y="334900"/>
            <a:ext cx="8102400" cy="0"/>
          </a:xfrm>
          <a:prstGeom prst="straightConnector1">
            <a:avLst/>
          </a:prstGeom>
          <a:noFill/>
          <a:ln cap="flat" cmpd="sng" w="9525">
            <a:solidFill>
              <a:schemeClr val="lt1"/>
            </a:solidFill>
            <a:prstDash val="solid"/>
            <a:round/>
            <a:headEnd len="sm" w="sm" type="none"/>
            <a:tailEnd len="sm" w="sm" type="none"/>
          </a:ln>
        </p:spPr>
      </p:cxnSp>
      <p:cxnSp>
        <p:nvCxnSpPr>
          <p:cNvPr id="531" name="Google Shape;531;p24"/>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532" name="Google Shape;532;p24"/>
          <p:cNvCxnSpPr/>
          <p:nvPr/>
        </p:nvCxnSpPr>
        <p:spPr>
          <a:xfrm>
            <a:off x="8623975" y="-200"/>
            <a:ext cx="0" cy="5143500"/>
          </a:xfrm>
          <a:prstGeom prst="straightConnector1">
            <a:avLst/>
          </a:prstGeom>
          <a:noFill/>
          <a:ln cap="flat" cmpd="sng" w="9525">
            <a:solidFill>
              <a:schemeClr val="lt1"/>
            </a:solidFill>
            <a:prstDash val="solid"/>
            <a:round/>
            <a:headEnd len="sm" w="sm" type="none"/>
            <a:tailEnd len="sm" w="sm" type="none"/>
          </a:ln>
        </p:spPr>
      </p:cxnSp>
      <p:cxnSp>
        <p:nvCxnSpPr>
          <p:cNvPr id="533" name="Google Shape;533;p24"/>
          <p:cNvCxnSpPr/>
          <p:nvPr/>
        </p:nvCxnSpPr>
        <p:spPr>
          <a:xfrm>
            <a:off x="5153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534" name="Google Shape;534;p24"/>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sp>
        <p:nvSpPr>
          <p:cNvPr id="535" name="Google Shape;535;p24"/>
          <p:cNvSpPr txBox="1"/>
          <p:nvPr>
            <p:ph idx="4" type="body"/>
          </p:nvPr>
        </p:nvSpPr>
        <p:spPr>
          <a:xfrm>
            <a:off x="1821800" y="3903425"/>
            <a:ext cx="4167900" cy="779700"/>
          </a:xfrm>
          <a:prstGeom prst="rect">
            <a:avLst/>
          </a:prstGeom>
        </p:spPr>
        <p:txBody>
          <a:bodyPr anchorCtr="0" anchor="ctr" bIns="0" lIns="274300" spcFirstLastPara="1" rIns="182875" wrap="square" tIns="0">
            <a:norm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cxnSp>
        <p:nvCxnSpPr>
          <p:cNvPr id="536" name="Google Shape;536;p24"/>
          <p:cNvCxnSpPr/>
          <p:nvPr/>
        </p:nvCxnSpPr>
        <p:spPr>
          <a:xfrm rot="10800000">
            <a:off x="1040500" y="4683125"/>
            <a:ext cx="7582200" cy="0"/>
          </a:xfrm>
          <a:prstGeom prst="straightConnector1">
            <a:avLst/>
          </a:prstGeom>
          <a:noFill/>
          <a:ln cap="flat" cmpd="sng" w="9525">
            <a:solidFill>
              <a:schemeClr val="lt1"/>
            </a:solidFill>
            <a:prstDash val="solid"/>
            <a:round/>
            <a:headEnd len="sm" w="sm" type="none"/>
            <a:tailEnd len="sm" w="sm" type="none"/>
          </a:ln>
        </p:spPr>
      </p:cxnSp>
      <p:sp>
        <p:nvSpPr>
          <p:cNvPr id="537" name="Google Shape;537;p24"/>
          <p:cNvSpPr/>
          <p:nvPr>
            <p:ph idx="5" type="pic"/>
          </p:nvPr>
        </p:nvSpPr>
        <p:spPr>
          <a:xfrm>
            <a:off x="1046150" y="3907375"/>
            <a:ext cx="771600" cy="771600"/>
          </a:xfrm>
          <a:prstGeom prst="rect">
            <a:avLst/>
          </a:prstGeom>
          <a:noFill/>
          <a:ln>
            <a:noFill/>
          </a:ln>
        </p:spPr>
      </p:sp>
      <p:sp>
        <p:nvSpPr>
          <p:cNvPr id="538" name="Google Shape;538;p24"/>
          <p:cNvSpPr txBox="1"/>
          <p:nvPr>
            <p:ph type="title"/>
          </p:nvPr>
        </p:nvSpPr>
        <p:spPr>
          <a:xfrm flipH="1">
            <a:off x="1046200" y="722375"/>
            <a:ext cx="5726100" cy="1571100"/>
          </a:xfrm>
          <a:prstGeom prst="rect">
            <a:avLst/>
          </a:prstGeom>
        </p:spPr>
        <p:txBody>
          <a:bodyPr anchorCtr="0" anchor="t" bIns="91425" lIns="274300" spcFirstLastPara="1" rIns="91425" wrap="square" tIns="91425">
            <a:normAutofit/>
          </a:bodyPr>
          <a:lstStyle>
            <a:lvl1pPr lvl="0">
              <a:lnSpc>
                <a:spcPct val="80000"/>
              </a:lnSpc>
              <a:spcBef>
                <a:spcPts val="0"/>
              </a:spcBef>
              <a:spcAft>
                <a:spcPts val="0"/>
              </a:spcAft>
              <a:buSzPts val="5500"/>
              <a:buFont typeface="Gowun Batang"/>
              <a:buNone/>
              <a:defRPr sz="5500"/>
            </a:lvl1pPr>
            <a:lvl2pPr lvl="1">
              <a:lnSpc>
                <a:spcPct val="80000"/>
              </a:lnSpc>
              <a:spcBef>
                <a:spcPts val="0"/>
              </a:spcBef>
              <a:spcAft>
                <a:spcPts val="0"/>
              </a:spcAft>
              <a:buSzPts val="5500"/>
              <a:buNone/>
              <a:defRPr sz="5500"/>
            </a:lvl2pPr>
            <a:lvl3pPr lvl="2">
              <a:lnSpc>
                <a:spcPct val="80000"/>
              </a:lnSpc>
              <a:spcBef>
                <a:spcPts val="0"/>
              </a:spcBef>
              <a:spcAft>
                <a:spcPts val="0"/>
              </a:spcAft>
              <a:buSzPts val="5500"/>
              <a:buNone/>
              <a:defRPr sz="5500"/>
            </a:lvl3pPr>
            <a:lvl4pPr lvl="3">
              <a:lnSpc>
                <a:spcPct val="80000"/>
              </a:lnSpc>
              <a:spcBef>
                <a:spcPts val="0"/>
              </a:spcBef>
              <a:spcAft>
                <a:spcPts val="0"/>
              </a:spcAft>
              <a:buSzPts val="5500"/>
              <a:buNone/>
              <a:defRPr sz="5500"/>
            </a:lvl4pPr>
            <a:lvl5pPr lvl="4">
              <a:lnSpc>
                <a:spcPct val="80000"/>
              </a:lnSpc>
              <a:spcBef>
                <a:spcPts val="0"/>
              </a:spcBef>
              <a:spcAft>
                <a:spcPts val="0"/>
              </a:spcAft>
              <a:buSzPts val="5500"/>
              <a:buNone/>
              <a:defRPr sz="5500"/>
            </a:lvl5pPr>
            <a:lvl6pPr lvl="5">
              <a:lnSpc>
                <a:spcPct val="80000"/>
              </a:lnSpc>
              <a:spcBef>
                <a:spcPts val="0"/>
              </a:spcBef>
              <a:spcAft>
                <a:spcPts val="0"/>
              </a:spcAft>
              <a:buSzPts val="5500"/>
              <a:buNone/>
              <a:defRPr sz="5500"/>
            </a:lvl6pPr>
            <a:lvl7pPr lvl="6">
              <a:lnSpc>
                <a:spcPct val="80000"/>
              </a:lnSpc>
              <a:spcBef>
                <a:spcPts val="0"/>
              </a:spcBef>
              <a:spcAft>
                <a:spcPts val="0"/>
              </a:spcAft>
              <a:buSzPts val="5500"/>
              <a:buNone/>
              <a:defRPr sz="5500"/>
            </a:lvl7pPr>
            <a:lvl8pPr lvl="7">
              <a:lnSpc>
                <a:spcPct val="80000"/>
              </a:lnSpc>
              <a:spcBef>
                <a:spcPts val="0"/>
              </a:spcBef>
              <a:spcAft>
                <a:spcPts val="0"/>
              </a:spcAft>
              <a:buSzPts val="5500"/>
              <a:buNone/>
              <a:defRPr sz="5500"/>
            </a:lvl8pPr>
            <a:lvl9pPr lvl="8">
              <a:lnSpc>
                <a:spcPct val="80000"/>
              </a:lnSpc>
              <a:spcBef>
                <a:spcPts val="0"/>
              </a:spcBef>
              <a:spcAft>
                <a:spcPts val="0"/>
              </a:spcAft>
              <a:buSzPts val="5500"/>
              <a:buNone/>
              <a:defRPr sz="55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cSld name="BLANK_4">
    <p:bg>
      <p:bgPr>
        <a:solidFill>
          <a:schemeClr val="lt1"/>
        </a:solidFill>
      </p:bgPr>
    </p:bg>
    <p:spTree>
      <p:nvGrpSpPr>
        <p:cNvPr id="539" name="Shape 539"/>
        <p:cNvGrpSpPr/>
        <p:nvPr/>
      </p:nvGrpSpPr>
      <p:grpSpPr>
        <a:xfrm>
          <a:off x="0" y="0"/>
          <a:ext cx="0" cy="0"/>
          <a:chOff x="0" y="0"/>
          <a:chExt cx="0" cy="0"/>
        </a:xfrm>
      </p:grpSpPr>
      <p:grpSp>
        <p:nvGrpSpPr>
          <p:cNvPr id="540" name="Google Shape;540;p25"/>
          <p:cNvGrpSpPr/>
          <p:nvPr/>
        </p:nvGrpSpPr>
        <p:grpSpPr>
          <a:xfrm>
            <a:off x="-800" y="-150"/>
            <a:ext cx="9145250" cy="5144250"/>
            <a:chOff x="-800" y="-150"/>
            <a:chExt cx="9145250" cy="5144250"/>
          </a:xfrm>
        </p:grpSpPr>
        <p:cxnSp>
          <p:nvCxnSpPr>
            <p:cNvPr id="541" name="Google Shape;541;p25"/>
            <p:cNvCxnSpPr/>
            <p:nvPr/>
          </p:nvCxnSpPr>
          <p:spPr>
            <a:xfrm>
              <a:off x="514575" y="-150"/>
              <a:ext cx="0" cy="5143800"/>
            </a:xfrm>
            <a:prstGeom prst="straightConnector1">
              <a:avLst/>
            </a:prstGeom>
            <a:noFill/>
            <a:ln cap="flat" cmpd="sng" w="9525">
              <a:solidFill>
                <a:schemeClr val="accent6"/>
              </a:solidFill>
              <a:prstDash val="solid"/>
              <a:round/>
              <a:headEnd len="sm" w="sm" type="none"/>
              <a:tailEnd len="sm" w="sm" type="none"/>
            </a:ln>
          </p:spPr>
        </p:cxnSp>
        <p:cxnSp>
          <p:nvCxnSpPr>
            <p:cNvPr id="542" name="Google Shape;542;p25"/>
            <p:cNvCxnSpPr/>
            <p:nvPr/>
          </p:nvCxnSpPr>
          <p:spPr>
            <a:xfrm rot="10800000">
              <a:off x="-800" y="521125"/>
              <a:ext cx="9144900" cy="0"/>
            </a:xfrm>
            <a:prstGeom prst="straightConnector1">
              <a:avLst/>
            </a:prstGeom>
            <a:noFill/>
            <a:ln cap="flat" cmpd="sng" w="9525">
              <a:solidFill>
                <a:schemeClr val="accent6"/>
              </a:solidFill>
              <a:prstDash val="solid"/>
              <a:round/>
              <a:headEnd len="sm" w="sm" type="none"/>
              <a:tailEnd len="sm" w="sm" type="none"/>
            </a:ln>
          </p:spPr>
        </p:cxnSp>
        <p:cxnSp>
          <p:nvCxnSpPr>
            <p:cNvPr id="543" name="Google Shape;543;p25"/>
            <p:cNvCxnSpPr/>
            <p:nvPr/>
          </p:nvCxnSpPr>
          <p:spPr>
            <a:xfrm>
              <a:off x="7228800" y="450"/>
              <a:ext cx="0" cy="521400"/>
            </a:xfrm>
            <a:prstGeom prst="straightConnector1">
              <a:avLst/>
            </a:prstGeom>
            <a:noFill/>
            <a:ln cap="flat" cmpd="sng" w="9525">
              <a:solidFill>
                <a:schemeClr val="accent6"/>
              </a:solidFill>
              <a:prstDash val="solid"/>
              <a:round/>
              <a:headEnd len="sm" w="sm" type="none"/>
              <a:tailEnd len="sm" w="sm" type="none"/>
            </a:ln>
          </p:spPr>
        </p:cxnSp>
        <p:cxnSp>
          <p:nvCxnSpPr>
            <p:cNvPr id="544" name="Google Shape;544;p25"/>
            <p:cNvCxnSpPr/>
            <p:nvPr/>
          </p:nvCxnSpPr>
          <p:spPr>
            <a:xfrm>
              <a:off x="8622600" y="528"/>
              <a:ext cx="0" cy="5143200"/>
            </a:xfrm>
            <a:prstGeom prst="straightConnector1">
              <a:avLst/>
            </a:prstGeom>
            <a:noFill/>
            <a:ln cap="flat" cmpd="sng" w="9525">
              <a:solidFill>
                <a:schemeClr val="accent6"/>
              </a:solidFill>
              <a:prstDash val="solid"/>
              <a:round/>
              <a:headEnd len="sm" w="sm" type="none"/>
              <a:tailEnd len="sm" w="sm" type="none"/>
            </a:ln>
          </p:spPr>
        </p:cxnSp>
        <p:cxnSp>
          <p:nvCxnSpPr>
            <p:cNvPr id="545" name="Google Shape;545;p25"/>
            <p:cNvCxnSpPr/>
            <p:nvPr/>
          </p:nvCxnSpPr>
          <p:spPr>
            <a:xfrm rot="10800000">
              <a:off x="-450" y="3610475"/>
              <a:ext cx="9144900" cy="0"/>
            </a:xfrm>
            <a:prstGeom prst="straightConnector1">
              <a:avLst/>
            </a:prstGeom>
            <a:noFill/>
            <a:ln cap="flat" cmpd="sng" w="9525">
              <a:solidFill>
                <a:schemeClr val="accent6"/>
              </a:solidFill>
              <a:prstDash val="solid"/>
              <a:round/>
              <a:headEnd len="sm" w="sm" type="none"/>
              <a:tailEnd len="sm" w="sm" type="none"/>
            </a:ln>
          </p:spPr>
        </p:cxnSp>
        <p:cxnSp>
          <p:nvCxnSpPr>
            <p:cNvPr id="546" name="Google Shape;546;p25"/>
            <p:cNvCxnSpPr/>
            <p:nvPr/>
          </p:nvCxnSpPr>
          <p:spPr>
            <a:xfrm rot="10800000">
              <a:off x="-450" y="4619575"/>
              <a:ext cx="9144900" cy="0"/>
            </a:xfrm>
            <a:prstGeom prst="straightConnector1">
              <a:avLst/>
            </a:prstGeom>
            <a:noFill/>
            <a:ln cap="flat" cmpd="sng" w="9525">
              <a:solidFill>
                <a:schemeClr val="accent6"/>
              </a:solidFill>
              <a:prstDash val="solid"/>
              <a:round/>
              <a:headEnd len="sm" w="sm" type="none"/>
              <a:tailEnd len="sm" w="sm" type="none"/>
            </a:ln>
          </p:spPr>
        </p:cxnSp>
        <p:cxnSp>
          <p:nvCxnSpPr>
            <p:cNvPr id="547" name="Google Shape;547;p25"/>
            <p:cNvCxnSpPr/>
            <p:nvPr/>
          </p:nvCxnSpPr>
          <p:spPr>
            <a:xfrm>
              <a:off x="7228850" y="3609300"/>
              <a:ext cx="0" cy="1534800"/>
            </a:xfrm>
            <a:prstGeom prst="straightConnector1">
              <a:avLst/>
            </a:prstGeom>
            <a:noFill/>
            <a:ln cap="flat" cmpd="sng" w="9525">
              <a:solidFill>
                <a:schemeClr val="accent6"/>
              </a:solidFill>
              <a:prstDash val="solid"/>
              <a:round/>
              <a:headEnd len="sm" w="sm" type="none"/>
              <a:tailEnd len="sm" w="sm" type="none"/>
            </a:ln>
          </p:spPr>
        </p:cxnSp>
      </p:grpSp>
      <p:sp>
        <p:nvSpPr>
          <p:cNvPr id="548" name="Google Shape;548;p25"/>
          <p:cNvSpPr txBox="1"/>
          <p:nvPr>
            <p:ph type="title"/>
          </p:nvPr>
        </p:nvSpPr>
        <p:spPr>
          <a:xfrm>
            <a:off x="521800" y="1251350"/>
            <a:ext cx="8100900" cy="1531500"/>
          </a:xfrm>
          <a:prstGeom prst="rect">
            <a:avLst/>
          </a:prstGeom>
        </p:spPr>
        <p:txBody>
          <a:bodyPr anchorCtr="0" anchor="t" bIns="91425" lIns="274300" spcFirstLastPara="1" rIns="182875" wrap="square" tIns="91425">
            <a:normAutofit/>
          </a:bodyPr>
          <a:lstStyle>
            <a:lvl1pPr lvl="0">
              <a:lnSpc>
                <a:spcPct val="80000"/>
              </a:lnSpc>
              <a:spcBef>
                <a:spcPts val="0"/>
              </a:spcBef>
              <a:spcAft>
                <a:spcPts val="0"/>
              </a:spcAft>
              <a:buClr>
                <a:schemeClr val="dk1"/>
              </a:buClr>
              <a:buSzPts val="4400"/>
              <a:buFont typeface="Gowun Batang"/>
              <a:buNone/>
              <a:defRPr sz="4400">
                <a:solidFill>
                  <a:schemeClr val="dk1"/>
                </a:solidFill>
              </a:defRPr>
            </a:lvl1pPr>
            <a:lvl2pPr lvl="1">
              <a:lnSpc>
                <a:spcPct val="80000"/>
              </a:lnSpc>
              <a:spcBef>
                <a:spcPts val="0"/>
              </a:spcBef>
              <a:spcAft>
                <a:spcPts val="0"/>
              </a:spcAft>
              <a:buClr>
                <a:schemeClr val="dk1"/>
              </a:buClr>
              <a:buSzPts val="4400"/>
              <a:buFont typeface="Gowun Batang"/>
              <a:buNone/>
              <a:defRPr sz="4400">
                <a:solidFill>
                  <a:schemeClr val="dk1"/>
                </a:solidFill>
              </a:defRPr>
            </a:lvl2pPr>
            <a:lvl3pPr lvl="2">
              <a:lnSpc>
                <a:spcPct val="80000"/>
              </a:lnSpc>
              <a:spcBef>
                <a:spcPts val="0"/>
              </a:spcBef>
              <a:spcAft>
                <a:spcPts val="0"/>
              </a:spcAft>
              <a:buClr>
                <a:schemeClr val="dk1"/>
              </a:buClr>
              <a:buSzPts val="4400"/>
              <a:buFont typeface="Gowun Batang"/>
              <a:buNone/>
              <a:defRPr sz="4400">
                <a:solidFill>
                  <a:schemeClr val="dk1"/>
                </a:solidFill>
              </a:defRPr>
            </a:lvl3pPr>
            <a:lvl4pPr lvl="3">
              <a:lnSpc>
                <a:spcPct val="80000"/>
              </a:lnSpc>
              <a:spcBef>
                <a:spcPts val="0"/>
              </a:spcBef>
              <a:spcAft>
                <a:spcPts val="0"/>
              </a:spcAft>
              <a:buClr>
                <a:schemeClr val="dk1"/>
              </a:buClr>
              <a:buSzPts val="4400"/>
              <a:buFont typeface="Gowun Batang"/>
              <a:buNone/>
              <a:defRPr sz="4400">
                <a:solidFill>
                  <a:schemeClr val="dk1"/>
                </a:solidFill>
              </a:defRPr>
            </a:lvl4pPr>
            <a:lvl5pPr lvl="4">
              <a:lnSpc>
                <a:spcPct val="80000"/>
              </a:lnSpc>
              <a:spcBef>
                <a:spcPts val="0"/>
              </a:spcBef>
              <a:spcAft>
                <a:spcPts val="0"/>
              </a:spcAft>
              <a:buClr>
                <a:schemeClr val="dk1"/>
              </a:buClr>
              <a:buSzPts val="4400"/>
              <a:buFont typeface="Gowun Batang"/>
              <a:buNone/>
              <a:defRPr sz="4400">
                <a:solidFill>
                  <a:schemeClr val="dk1"/>
                </a:solidFill>
              </a:defRPr>
            </a:lvl5pPr>
            <a:lvl6pPr lvl="5">
              <a:lnSpc>
                <a:spcPct val="80000"/>
              </a:lnSpc>
              <a:spcBef>
                <a:spcPts val="0"/>
              </a:spcBef>
              <a:spcAft>
                <a:spcPts val="0"/>
              </a:spcAft>
              <a:buClr>
                <a:schemeClr val="dk1"/>
              </a:buClr>
              <a:buSzPts val="4400"/>
              <a:buFont typeface="Gowun Batang"/>
              <a:buNone/>
              <a:defRPr sz="4400">
                <a:solidFill>
                  <a:schemeClr val="dk1"/>
                </a:solidFill>
              </a:defRPr>
            </a:lvl6pPr>
            <a:lvl7pPr lvl="6">
              <a:lnSpc>
                <a:spcPct val="80000"/>
              </a:lnSpc>
              <a:spcBef>
                <a:spcPts val="0"/>
              </a:spcBef>
              <a:spcAft>
                <a:spcPts val="0"/>
              </a:spcAft>
              <a:buClr>
                <a:schemeClr val="dk1"/>
              </a:buClr>
              <a:buSzPts val="4400"/>
              <a:buFont typeface="Gowun Batang"/>
              <a:buNone/>
              <a:defRPr sz="4400">
                <a:solidFill>
                  <a:schemeClr val="dk1"/>
                </a:solidFill>
              </a:defRPr>
            </a:lvl7pPr>
            <a:lvl8pPr lvl="7">
              <a:lnSpc>
                <a:spcPct val="80000"/>
              </a:lnSpc>
              <a:spcBef>
                <a:spcPts val="0"/>
              </a:spcBef>
              <a:spcAft>
                <a:spcPts val="0"/>
              </a:spcAft>
              <a:buClr>
                <a:schemeClr val="dk1"/>
              </a:buClr>
              <a:buSzPts val="4400"/>
              <a:buFont typeface="Gowun Batang"/>
              <a:buNone/>
              <a:defRPr sz="4400">
                <a:solidFill>
                  <a:schemeClr val="dk1"/>
                </a:solidFill>
              </a:defRPr>
            </a:lvl8pPr>
            <a:lvl9pPr lvl="8">
              <a:lnSpc>
                <a:spcPct val="80000"/>
              </a:lnSpc>
              <a:spcBef>
                <a:spcPts val="0"/>
              </a:spcBef>
              <a:spcAft>
                <a:spcPts val="0"/>
              </a:spcAft>
              <a:buClr>
                <a:schemeClr val="dk1"/>
              </a:buClr>
              <a:buSzPts val="4400"/>
              <a:buFont typeface="Gowun Batang"/>
              <a:buNone/>
              <a:defRPr sz="4400">
                <a:solidFill>
                  <a:schemeClr val="dk1"/>
                </a:solidFill>
              </a:defRPr>
            </a:lvl9pPr>
          </a:lstStyle>
          <a:p/>
        </p:txBody>
      </p:sp>
      <p:sp>
        <p:nvSpPr>
          <p:cNvPr id="549" name="Google Shape;549;p25"/>
          <p:cNvSpPr txBox="1"/>
          <p:nvPr>
            <p:ph idx="1" type="subTitle"/>
          </p:nvPr>
        </p:nvSpPr>
        <p:spPr>
          <a:xfrm>
            <a:off x="518400" y="3609525"/>
            <a:ext cx="6710400" cy="1010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1000"/>
              <a:buFont typeface="Inter"/>
              <a:buNone/>
              <a:defRPr sz="1000">
                <a:solidFill>
                  <a:schemeClr val="dk1"/>
                </a:solidFill>
              </a:defRPr>
            </a:lvl1pPr>
            <a:lvl2pPr lvl="1">
              <a:spcBef>
                <a:spcPts val="0"/>
              </a:spcBef>
              <a:spcAft>
                <a:spcPts val="0"/>
              </a:spcAft>
              <a:buClr>
                <a:schemeClr val="dk1"/>
              </a:buClr>
              <a:buSzPts val="1000"/>
              <a:buFont typeface="Inter"/>
              <a:buNone/>
              <a:defRPr sz="1000">
                <a:solidFill>
                  <a:schemeClr val="dk1"/>
                </a:solidFill>
              </a:defRPr>
            </a:lvl2pPr>
            <a:lvl3pPr lvl="2">
              <a:spcBef>
                <a:spcPts val="0"/>
              </a:spcBef>
              <a:spcAft>
                <a:spcPts val="0"/>
              </a:spcAft>
              <a:buClr>
                <a:schemeClr val="dk1"/>
              </a:buClr>
              <a:buSzPts val="1000"/>
              <a:buFont typeface="Inter"/>
              <a:buNone/>
              <a:defRPr sz="1000">
                <a:solidFill>
                  <a:schemeClr val="dk1"/>
                </a:solidFill>
              </a:defRPr>
            </a:lvl3pPr>
            <a:lvl4pPr lvl="3">
              <a:spcBef>
                <a:spcPts val="0"/>
              </a:spcBef>
              <a:spcAft>
                <a:spcPts val="0"/>
              </a:spcAft>
              <a:buClr>
                <a:schemeClr val="dk1"/>
              </a:buClr>
              <a:buSzPts val="1000"/>
              <a:buFont typeface="Inter"/>
              <a:buNone/>
              <a:defRPr sz="1000">
                <a:solidFill>
                  <a:schemeClr val="dk1"/>
                </a:solidFill>
              </a:defRPr>
            </a:lvl4pPr>
            <a:lvl5pPr lvl="4">
              <a:spcBef>
                <a:spcPts val="0"/>
              </a:spcBef>
              <a:spcAft>
                <a:spcPts val="0"/>
              </a:spcAft>
              <a:buClr>
                <a:schemeClr val="dk1"/>
              </a:buClr>
              <a:buSzPts val="1000"/>
              <a:buFont typeface="Inter"/>
              <a:buNone/>
              <a:defRPr sz="1000">
                <a:solidFill>
                  <a:schemeClr val="dk1"/>
                </a:solidFill>
              </a:defRPr>
            </a:lvl5pPr>
            <a:lvl6pPr lvl="5">
              <a:spcBef>
                <a:spcPts val="0"/>
              </a:spcBef>
              <a:spcAft>
                <a:spcPts val="0"/>
              </a:spcAft>
              <a:buClr>
                <a:schemeClr val="dk1"/>
              </a:buClr>
              <a:buSzPts val="1000"/>
              <a:buFont typeface="Inter"/>
              <a:buNone/>
              <a:defRPr sz="1000">
                <a:solidFill>
                  <a:schemeClr val="dk1"/>
                </a:solidFill>
              </a:defRPr>
            </a:lvl6pPr>
            <a:lvl7pPr lvl="6">
              <a:spcBef>
                <a:spcPts val="0"/>
              </a:spcBef>
              <a:spcAft>
                <a:spcPts val="0"/>
              </a:spcAft>
              <a:buClr>
                <a:schemeClr val="dk1"/>
              </a:buClr>
              <a:buSzPts val="1000"/>
              <a:buFont typeface="Inter"/>
              <a:buNone/>
              <a:defRPr sz="1000">
                <a:solidFill>
                  <a:schemeClr val="dk1"/>
                </a:solidFill>
              </a:defRPr>
            </a:lvl7pPr>
            <a:lvl8pPr lvl="7">
              <a:spcBef>
                <a:spcPts val="0"/>
              </a:spcBef>
              <a:spcAft>
                <a:spcPts val="0"/>
              </a:spcAft>
              <a:buClr>
                <a:schemeClr val="dk1"/>
              </a:buClr>
              <a:buSzPts val="1000"/>
              <a:buFont typeface="Inter"/>
              <a:buNone/>
              <a:defRPr sz="1000">
                <a:solidFill>
                  <a:schemeClr val="dk1"/>
                </a:solidFill>
              </a:defRPr>
            </a:lvl8pPr>
            <a:lvl9pPr lvl="8">
              <a:spcBef>
                <a:spcPts val="0"/>
              </a:spcBef>
              <a:spcAft>
                <a:spcPts val="0"/>
              </a:spcAft>
              <a:buClr>
                <a:schemeClr val="dk1"/>
              </a:buClr>
              <a:buSzPts val="1000"/>
              <a:buFont typeface="Inter"/>
              <a:buNone/>
              <a:defRPr sz="1000">
                <a:solidFill>
                  <a:schemeClr val="dk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_1_1_1_1_1_1_1_1_1_1">
    <p:bg>
      <p:bgPr>
        <a:solidFill>
          <a:schemeClr val="lt2"/>
        </a:solidFill>
      </p:bgPr>
    </p:bg>
    <p:spTree>
      <p:nvGrpSpPr>
        <p:cNvPr id="550" name="Shape 550"/>
        <p:cNvGrpSpPr/>
        <p:nvPr/>
      </p:nvGrpSpPr>
      <p:grpSpPr>
        <a:xfrm>
          <a:off x="0" y="0"/>
          <a:ext cx="0" cy="0"/>
          <a:chOff x="0" y="0"/>
          <a:chExt cx="0" cy="0"/>
        </a:xfrm>
      </p:grpSpPr>
      <p:grpSp>
        <p:nvGrpSpPr>
          <p:cNvPr id="551" name="Google Shape;551;p26"/>
          <p:cNvGrpSpPr/>
          <p:nvPr/>
        </p:nvGrpSpPr>
        <p:grpSpPr>
          <a:xfrm rot="5400000">
            <a:off x="596065" y="4459673"/>
            <a:ext cx="369896" cy="333900"/>
            <a:chOff x="96076" y="654376"/>
            <a:chExt cx="369896" cy="333900"/>
          </a:xfrm>
        </p:grpSpPr>
        <p:cxnSp>
          <p:nvCxnSpPr>
            <p:cNvPr id="552" name="Google Shape;552;p26"/>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553" name="Google Shape;553;p26"/>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554" name="Google Shape;554;p26"/>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grpSp>
        <p:nvGrpSpPr>
          <p:cNvPr id="555" name="Google Shape;555;p26"/>
          <p:cNvGrpSpPr/>
          <p:nvPr/>
        </p:nvGrpSpPr>
        <p:grpSpPr>
          <a:xfrm rot="5400000">
            <a:off x="596065" y="3723173"/>
            <a:ext cx="369896" cy="333900"/>
            <a:chOff x="96076" y="654376"/>
            <a:chExt cx="369896" cy="333900"/>
          </a:xfrm>
        </p:grpSpPr>
        <p:cxnSp>
          <p:nvCxnSpPr>
            <p:cNvPr id="556" name="Google Shape;556;p26"/>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557" name="Google Shape;557;p26"/>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558" name="Google Shape;558;p26"/>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grpSp>
        <p:nvGrpSpPr>
          <p:cNvPr id="559" name="Google Shape;559;p26"/>
          <p:cNvGrpSpPr/>
          <p:nvPr/>
        </p:nvGrpSpPr>
        <p:grpSpPr>
          <a:xfrm rot="5400000">
            <a:off x="596065" y="2986673"/>
            <a:ext cx="369896" cy="333900"/>
            <a:chOff x="96076" y="654376"/>
            <a:chExt cx="369896" cy="333900"/>
          </a:xfrm>
        </p:grpSpPr>
        <p:cxnSp>
          <p:nvCxnSpPr>
            <p:cNvPr id="560" name="Google Shape;560;p26"/>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561" name="Google Shape;561;p26"/>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562" name="Google Shape;562;p26"/>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grpSp>
        <p:nvGrpSpPr>
          <p:cNvPr id="563" name="Google Shape;563;p26"/>
          <p:cNvGrpSpPr/>
          <p:nvPr/>
        </p:nvGrpSpPr>
        <p:grpSpPr>
          <a:xfrm rot="5400000">
            <a:off x="596065" y="2250173"/>
            <a:ext cx="369896" cy="333900"/>
            <a:chOff x="96076" y="654376"/>
            <a:chExt cx="369896" cy="333900"/>
          </a:xfrm>
        </p:grpSpPr>
        <p:cxnSp>
          <p:nvCxnSpPr>
            <p:cNvPr id="564" name="Google Shape;564;p26"/>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565" name="Google Shape;565;p26"/>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566" name="Google Shape;566;p26"/>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grpSp>
        <p:nvGrpSpPr>
          <p:cNvPr id="567" name="Google Shape;567;p26"/>
          <p:cNvGrpSpPr/>
          <p:nvPr/>
        </p:nvGrpSpPr>
        <p:grpSpPr>
          <a:xfrm rot="5400000">
            <a:off x="594827" y="1513673"/>
            <a:ext cx="369896" cy="333900"/>
            <a:chOff x="96076" y="654376"/>
            <a:chExt cx="369896" cy="333900"/>
          </a:xfrm>
        </p:grpSpPr>
        <p:cxnSp>
          <p:nvCxnSpPr>
            <p:cNvPr id="568" name="Google Shape;568;p26"/>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569" name="Google Shape;569;p26"/>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570" name="Google Shape;570;p26"/>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grpSp>
        <p:nvGrpSpPr>
          <p:cNvPr id="571" name="Google Shape;571;p26"/>
          <p:cNvGrpSpPr/>
          <p:nvPr/>
        </p:nvGrpSpPr>
        <p:grpSpPr>
          <a:xfrm rot="5400000">
            <a:off x="594827" y="777173"/>
            <a:ext cx="369896" cy="333900"/>
            <a:chOff x="96076" y="654376"/>
            <a:chExt cx="369896" cy="333900"/>
          </a:xfrm>
        </p:grpSpPr>
        <p:cxnSp>
          <p:nvCxnSpPr>
            <p:cNvPr id="572" name="Google Shape;572;p26"/>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573" name="Google Shape;573;p26"/>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574" name="Google Shape;574;p26"/>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cxnSp>
        <p:nvCxnSpPr>
          <p:cNvPr id="575" name="Google Shape;575;p26"/>
          <p:cNvCxnSpPr/>
          <p:nvPr/>
        </p:nvCxnSpPr>
        <p:spPr>
          <a:xfrm>
            <a:off x="1042100" y="334900"/>
            <a:ext cx="8102400" cy="0"/>
          </a:xfrm>
          <a:prstGeom prst="straightConnector1">
            <a:avLst/>
          </a:prstGeom>
          <a:noFill/>
          <a:ln cap="flat" cmpd="sng" w="9525">
            <a:solidFill>
              <a:schemeClr val="lt1"/>
            </a:solidFill>
            <a:prstDash val="solid"/>
            <a:round/>
            <a:headEnd len="sm" w="sm" type="none"/>
            <a:tailEnd len="sm" w="sm" type="none"/>
          </a:ln>
        </p:spPr>
      </p:cxnSp>
      <p:cxnSp>
        <p:nvCxnSpPr>
          <p:cNvPr id="576" name="Google Shape;576;p26"/>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577" name="Google Shape;577;p26"/>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578" name="Google Shape;578;p26"/>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579" name="Google Shape;579;p26"/>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sp>
        <p:nvSpPr>
          <p:cNvPr id="580" name="Google Shape;580;p26"/>
          <p:cNvSpPr txBox="1"/>
          <p:nvPr>
            <p:ph type="title"/>
          </p:nvPr>
        </p:nvSpPr>
        <p:spPr>
          <a:xfrm>
            <a:off x="1042100" y="334925"/>
            <a:ext cx="7576500" cy="329700"/>
          </a:xfrm>
          <a:prstGeom prst="rect">
            <a:avLst/>
          </a:prstGeom>
        </p:spPr>
        <p:txBody>
          <a:bodyPr anchorCtr="0" anchor="ctr" bIns="0" lIns="274300" spcFirstLastPara="1" rIns="91425" wrap="square" tIns="91425">
            <a:normAutofit/>
          </a:bodyPr>
          <a:lstStyle>
            <a:lvl1pPr lvl="0">
              <a:lnSpc>
                <a:spcPct val="115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cxnSp>
        <p:nvCxnSpPr>
          <p:cNvPr id="581" name="Google Shape;581;p26"/>
          <p:cNvCxnSpPr/>
          <p:nvPr/>
        </p:nvCxnSpPr>
        <p:spPr>
          <a:xfrm>
            <a:off x="1045950" y="2053193"/>
            <a:ext cx="8098500" cy="0"/>
          </a:xfrm>
          <a:prstGeom prst="straightConnector1">
            <a:avLst/>
          </a:prstGeom>
          <a:noFill/>
          <a:ln cap="flat" cmpd="sng" w="9525">
            <a:solidFill>
              <a:schemeClr val="lt1"/>
            </a:solidFill>
            <a:prstDash val="solid"/>
            <a:round/>
            <a:headEnd len="sm" w="sm" type="none"/>
            <a:tailEnd len="sm" w="sm" type="none"/>
          </a:ln>
        </p:spPr>
      </p:cxnSp>
      <p:cxnSp>
        <p:nvCxnSpPr>
          <p:cNvPr id="582" name="Google Shape;582;p26"/>
          <p:cNvCxnSpPr/>
          <p:nvPr/>
        </p:nvCxnSpPr>
        <p:spPr>
          <a:xfrm>
            <a:off x="1045950" y="2800742"/>
            <a:ext cx="8098500" cy="0"/>
          </a:xfrm>
          <a:prstGeom prst="straightConnector1">
            <a:avLst/>
          </a:prstGeom>
          <a:noFill/>
          <a:ln cap="flat" cmpd="sng" w="9525">
            <a:solidFill>
              <a:schemeClr val="lt1"/>
            </a:solidFill>
            <a:prstDash val="solid"/>
            <a:round/>
            <a:headEnd len="sm" w="sm" type="none"/>
            <a:tailEnd len="sm" w="sm" type="none"/>
          </a:ln>
        </p:spPr>
      </p:cxnSp>
      <p:cxnSp>
        <p:nvCxnSpPr>
          <p:cNvPr id="583" name="Google Shape;583;p26"/>
          <p:cNvCxnSpPr/>
          <p:nvPr/>
        </p:nvCxnSpPr>
        <p:spPr>
          <a:xfrm>
            <a:off x="1045950" y="3542475"/>
            <a:ext cx="8098500" cy="0"/>
          </a:xfrm>
          <a:prstGeom prst="straightConnector1">
            <a:avLst/>
          </a:prstGeom>
          <a:noFill/>
          <a:ln cap="flat" cmpd="sng" w="9525">
            <a:solidFill>
              <a:schemeClr val="lt1"/>
            </a:solidFill>
            <a:prstDash val="solid"/>
            <a:round/>
            <a:headEnd len="sm" w="sm" type="none"/>
            <a:tailEnd len="sm" w="sm" type="none"/>
          </a:ln>
        </p:spPr>
      </p:cxnSp>
      <p:cxnSp>
        <p:nvCxnSpPr>
          <p:cNvPr id="584" name="Google Shape;584;p26"/>
          <p:cNvCxnSpPr/>
          <p:nvPr/>
        </p:nvCxnSpPr>
        <p:spPr>
          <a:xfrm>
            <a:off x="1045950" y="4297588"/>
            <a:ext cx="8098500" cy="0"/>
          </a:xfrm>
          <a:prstGeom prst="straightConnector1">
            <a:avLst/>
          </a:prstGeom>
          <a:noFill/>
          <a:ln cap="flat" cmpd="sng" w="9525">
            <a:solidFill>
              <a:schemeClr val="lt1"/>
            </a:solidFill>
            <a:prstDash val="solid"/>
            <a:round/>
            <a:headEnd len="sm" w="sm" type="none"/>
            <a:tailEnd len="sm" w="sm" type="none"/>
          </a:ln>
        </p:spPr>
      </p:cxnSp>
      <p:cxnSp>
        <p:nvCxnSpPr>
          <p:cNvPr id="585" name="Google Shape;585;p26"/>
          <p:cNvCxnSpPr/>
          <p:nvPr/>
        </p:nvCxnSpPr>
        <p:spPr>
          <a:xfrm>
            <a:off x="1045950" y="1307575"/>
            <a:ext cx="8098500" cy="0"/>
          </a:xfrm>
          <a:prstGeom prst="straightConnector1">
            <a:avLst/>
          </a:prstGeom>
          <a:noFill/>
          <a:ln cap="flat" cmpd="sng" w="9525">
            <a:solidFill>
              <a:schemeClr val="lt1"/>
            </a:solidFill>
            <a:prstDash val="solid"/>
            <a:round/>
            <a:headEnd len="sm" w="sm" type="none"/>
            <a:tailEnd len="sm" w="sm" type="none"/>
          </a:ln>
        </p:spPr>
      </p:cxnSp>
      <p:sp>
        <p:nvSpPr>
          <p:cNvPr id="586" name="Google Shape;586;p26"/>
          <p:cNvSpPr txBox="1"/>
          <p:nvPr>
            <p:ph idx="1" type="subTitle"/>
          </p:nvPr>
        </p:nvSpPr>
        <p:spPr>
          <a:xfrm>
            <a:off x="1042100" y="666250"/>
            <a:ext cx="7581900" cy="641400"/>
          </a:xfrm>
          <a:prstGeom prst="rect">
            <a:avLst/>
          </a:prstGeom>
        </p:spPr>
        <p:txBody>
          <a:bodyPr anchorCtr="0" anchor="ctr" bIns="91425" lIns="274300" spcFirstLastPara="1" rIns="91425" wrap="square" tIns="91425">
            <a:normAutofit/>
          </a:bodyPr>
          <a:lstStyle>
            <a:lvl1pPr lvl="0">
              <a:spcBef>
                <a:spcPts val="0"/>
              </a:spcBef>
              <a:spcAft>
                <a:spcPts val="0"/>
              </a:spcAft>
              <a:buSzPts val="2400"/>
              <a:buFont typeface="Gowun Batang"/>
              <a:buNone/>
              <a:defRPr sz="2400">
                <a:latin typeface="Gowun Batang"/>
                <a:ea typeface="Gowun Batang"/>
                <a:cs typeface="Gowun Batang"/>
                <a:sym typeface="Gowun Batang"/>
              </a:defRPr>
            </a:lvl1pPr>
            <a:lvl2pPr lvl="1">
              <a:spcBef>
                <a:spcPts val="800"/>
              </a:spcBef>
              <a:spcAft>
                <a:spcPts val="0"/>
              </a:spcAft>
              <a:buSzPts val="2400"/>
              <a:buFont typeface="Gowun Batang"/>
              <a:buNone/>
              <a:defRPr sz="2400">
                <a:latin typeface="Gowun Batang"/>
                <a:ea typeface="Gowun Batang"/>
                <a:cs typeface="Gowun Batang"/>
                <a:sym typeface="Gowun Batang"/>
              </a:defRPr>
            </a:lvl2pPr>
            <a:lvl3pPr lvl="2">
              <a:spcBef>
                <a:spcPts val="800"/>
              </a:spcBef>
              <a:spcAft>
                <a:spcPts val="0"/>
              </a:spcAft>
              <a:buSzPts val="2400"/>
              <a:buFont typeface="Gowun Batang"/>
              <a:buNone/>
              <a:defRPr sz="2400">
                <a:latin typeface="Gowun Batang"/>
                <a:ea typeface="Gowun Batang"/>
                <a:cs typeface="Gowun Batang"/>
                <a:sym typeface="Gowun Batang"/>
              </a:defRPr>
            </a:lvl3pPr>
            <a:lvl4pPr lvl="3">
              <a:spcBef>
                <a:spcPts val="800"/>
              </a:spcBef>
              <a:spcAft>
                <a:spcPts val="0"/>
              </a:spcAft>
              <a:buSzPts val="2400"/>
              <a:buFont typeface="Gowun Batang"/>
              <a:buNone/>
              <a:defRPr sz="2400">
                <a:latin typeface="Gowun Batang"/>
                <a:ea typeface="Gowun Batang"/>
                <a:cs typeface="Gowun Batang"/>
                <a:sym typeface="Gowun Batang"/>
              </a:defRPr>
            </a:lvl4pPr>
            <a:lvl5pPr lvl="4">
              <a:spcBef>
                <a:spcPts val="800"/>
              </a:spcBef>
              <a:spcAft>
                <a:spcPts val="0"/>
              </a:spcAft>
              <a:buSzPts val="2400"/>
              <a:buFont typeface="Gowun Batang"/>
              <a:buNone/>
              <a:defRPr sz="2400">
                <a:latin typeface="Gowun Batang"/>
                <a:ea typeface="Gowun Batang"/>
                <a:cs typeface="Gowun Batang"/>
                <a:sym typeface="Gowun Batang"/>
              </a:defRPr>
            </a:lvl5pPr>
            <a:lvl6pPr lvl="5">
              <a:spcBef>
                <a:spcPts val="800"/>
              </a:spcBef>
              <a:spcAft>
                <a:spcPts val="0"/>
              </a:spcAft>
              <a:buSzPts val="2400"/>
              <a:buFont typeface="Gowun Batang"/>
              <a:buNone/>
              <a:defRPr sz="2400">
                <a:latin typeface="Gowun Batang"/>
                <a:ea typeface="Gowun Batang"/>
                <a:cs typeface="Gowun Batang"/>
                <a:sym typeface="Gowun Batang"/>
              </a:defRPr>
            </a:lvl6pPr>
            <a:lvl7pPr lvl="6">
              <a:spcBef>
                <a:spcPts val="800"/>
              </a:spcBef>
              <a:spcAft>
                <a:spcPts val="0"/>
              </a:spcAft>
              <a:buSzPts val="2400"/>
              <a:buFont typeface="Gowun Batang"/>
              <a:buNone/>
              <a:defRPr sz="2400">
                <a:latin typeface="Gowun Batang"/>
                <a:ea typeface="Gowun Batang"/>
                <a:cs typeface="Gowun Batang"/>
                <a:sym typeface="Gowun Batang"/>
              </a:defRPr>
            </a:lvl7pPr>
            <a:lvl8pPr lvl="7">
              <a:spcBef>
                <a:spcPts val="800"/>
              </a:spcBef>
              <a:spcAft>
                <a:spcPts val="0"/>
              </a:spcAft>
              <a:buSzPts val="2400"/>
              <a:buFont typeface="Gowun Batang"/>
              <a:buNone/>
              <a:defRPr sz="2400">
                <a:latin typeface="Gowun Batang"/>
                <a:ea typeface="Gowun Batang"/>
                <a:cs typeface="Gowun Batang"/>
                <a:sym typeface="Gowun Batang"/>
              </a:defRPr>
            </a:lvl8pPr>
            <a:lvl9pPr lvl="8">
              <a:spcBef>
                <a:spcPts val="800"/>
              </a:spcBef>
              <a:spcAft>
                <a:spcPts val="800"/>
              </a:spcAft>
              <a:buSzPts val="2400"/>
              <a:buFont typeface="Gowun Batang"/>
              <a:buNone/>
              <a:defRPr sz="2400">
                <a:latin typeface="Gowun Batang"/>
                <a:ea typeface="Gowun Batang"/>
                <a:cs typeface="Gowun Batang"/>
                <a:sym typeface="Gowun Batang"/>
              </a:defRPr>
            </a:lvl9pPr>
          </a:lstStyle>
          <a:p/>
        </p:txBody>
      </p:sp>
      <p:sp>
        <p:nvSpPr>
          <p:cNvPr id="587" name="Google Shape;587;p26"/>
          <p:cNvSpPr txBox="1"/>
          <p:nvPr>
            <p:ph idx="2" type="subTitle"/>
          </p:nvPr>
        </p:nvSpPr>
        <p:spPr>
          <a:xfrm>
            <a:off x="1042100" y="1307575"/>
            <a:ext cx="7581900" cy="745500"/>
          </a:xfrm>
          <a:prstGeom prst="rect">
            <a:avLst/>
          </a:prstGeom>
        </p:spPr>
        <p:txBody>
          <a:bodyPr anchorCtr="0" anchor="ctr" bIns="91425" lIns="274300" spcFirstLastPara="1" rIns="91425" wrap="square" tIns="91425">
            <a:normAutofit/>
          </a:bodyPr>
          <a:lstStyle>
            <a:lvl1pPr lvl="0">
              <a:spcBef>
                <a:spcPts val="0"/>
              </a:spcBef>
              <a:spcAft>
                <a:spcPts val="0"/>
              </a:spcAft>
              <a:buSzPts val="2400"/>
              <a:buFont typeface="Gowun Batang"/>
              <a:buNone/>
              <a:defRPr sz="2400">
                <a:latin typeface="Gowun Batang"/>
                <a:ea typeface="Gowun Batang"/>
                <a:cs typeface="Gowun Batang"/>
                <a:sym typeface="Gowun Batang"/>
              </a:defRPr>
            </a:lvl1pPr>
            <a:lvl2pPr lvl="1">
              <a:spcBef>
                <a:spcPts val="800"/>
              </a:spcBef>
              <a:spcAft>
                <a:spcPts val="0"/>
              </a:spcAft>
              <a:buSzPts val="2400"/>
              <a:buFont typeface="Gowun Batang"/>
              <a:buNone/>
              <a:defRPr sz="2400">
                <a:latin typeface="Gowun Batang"/>
                <a:ea typeface="Gowun Batang"/>
                <a:cs typeface="Gowun Batang"/>
                <a:sym typeface="Gowun Batang"/>
              </a:defRPr>
            </a:lvl2pPr>
            <a:lvl3pPr lvl="2">
              <a:spcBef>
                <a:spcPts val="800"/>
              </a:spcBef>
              <a:spcAft>
                <a:spcPts val="0"/>
              </a:spcAft>
              <a:buSzPts val="2400"/>
              <a:buFont typeface="Gowun Batang"/>
              <a:buNone/>
              <a:defRPr sz="2400">
                <a:latin typeface="Gowun Batang"/>
                <a:ea typeface="Gowun Batang"/>
                <a:cs typeface="Gowun Batang"/>
                <a:sym typeface="Gowun Batang"/>
              </a:defRPr>
            </a:lvl3pPr>
            <a:lvl4pPr lvl="3">
              <a:spcBef>
                <a:spcPts val="800"/>
              </a:spcBef>
              <a:spcAft>
                <a:spcPts val="0"/>
              </a:spcAft>
              <a:buSzPts val="2400"/>
              <a:buFont typeface="Gowun Batang"/>
              <a:buNone/>
              <a:defRPr sz="2400">
                <a:latin typeface="Gowun Batang"/>
                <a:ea typeface="Gowun Batang"/>
                <a:cs typeface="Gowun Batang"/>
                <a:sym typeface="Gowun Batang"/>
              </a:defRPr>
            </a:lvl4pPr>
            <a:lvl5pPr lvl="4">
              <a:spcBef>
                <a:spcPts val="800"/>
              </a:spcBef>
              <a:spcAft>
                <a:spcPts val="0"/>
              </a:spcAft>
              <a:buSzPts val="2400"/>
              <a:buFont typeface="Gowun Batang"/>
              <a:buNone/>
              <a:defRPr sz="2400">
                <a:latin typeface="Gowun Batang"/>
                <a:ea typeface="Gowun Batang"/>
                <a:cs typeface="Gowun Batang"/>
                <a:sym typeface="Gowun Batang"/>
              </a:defRPr>
            </a:lvl5pPr>
            <a:lvl6pPr lvl="5">
              <a:spcBef>
                <a:spcPts val="800"/>
              </a:spcBef>
              <a:spcAft>
                <a:spcPts val="0"/>
              </a:spcAft>
              <a:buSzPts val="2400"/>
              <a:buFont typeface="Gowun Batang"/>
              <a:buNone/>
              <a:defRPr sz="2400">
                <a:latin typeface="Gowun Batang"/>
                <a:ea typeface="Gowun Batang"/>
                <a:cs typeface="Gowun Batang"/>
                <a:sym typeface="Gowun Batang"/>
              </a:defRPr>
            </a:lvl6pPr>
            <a:lvl7pPr lvl="6">
              <a:spcBef>
                <a:spcPts val="800"/>
              </a:spcBef>
              <a:spcAft>
                <a:spcPts val="0"/>
              </a:spcAft>
              <a:buSzPts val="2400"/>
              <a:buFont typeface="Gowun Batang"/>
              <a:buNone/>
              <a:defRPr sz="2400">
                <a:latin typeface="Gowun Batang"/>
                <a:ea typeface="Gowun Batang"/>
                <a:cs typeface="Gowun Batang"/>
                <a:sym typeface="Gowun Batang"/>
              </a:defRPr>
            </a:lvl7pPr>
            <a:lvl8pPr lvl="7">
              <a:spcBef>
                <a:spcPts val="800"/>
              </a:spcBef>
              <a:spcAft>
                <a:spcPts val="0"/>
              </a:spcAft>
              <a:buSzPts val="2400"/>
              <a:buFont typeface="Gowun Batang"/>
              <a:buNone/>
              <a:defRPr sz="2400">
                <a:latin typeface="Gowun Batang"/>
                <a:ea typeface="Gowun Batang"/>
                <a:cs typeface="Gowun Batang"/>
                <a:sym typeface="Gowun Batang"/>
              </a:defRPr>
            </a:lvl8pPr>
            <a:lvl9pPr lvl="8">
              <a:spcBef>
                <a:spcPts val="800"/>
              </a:spcBef>
              <a:spcAft>
                <a:spcPts val="800"/>
              </a:spcAft>
              <a:buSzPts val="2400"/>
              <a:buFont typeface="Gowun Batang"/>
              <a:buNone/>
              <a:defRPr sz="2400">
                <a:latin typeface="Gowun Batang"/>
                <a:ea typeface="Gowun Batang"/>
                <a:cs typeface="Gowun Batang"/>
                <a:sym typeface="Gowun Batang"/>
              </a:defRPr>
            </a:lvl9pPr>
          </a:lstStyle>
          <a:p/>
        </p:txBody>
      </p:sp>
      <p:sp>
        <p:nvSpPr>
          <p:cNvPr id="588" name="Google Shape;588;p26"/>
          <p:cNvSpPr txBox="1"/>
          <p:nvPr>
            <p:ph idx="3" type="subTitle"/>
          </p:nvPr>
        </p:nvSpPr>
        <p:spPr>
          <a:xfrm>
            <a:off x="1042100" y="2052275"/>
            <a:ext cx="7581900" cy="748500"/>
          </a:xfrm>
          <a:prstGeom prst="rect">
            <a:avLst/>
          </a:prstGeom>
        </p:spPr>
        <p:txBody>
          <a:bodyPr anchorCtr="0" anchor="ctr" bIns="91425" lIns="274300" spcFirstLastPara="1" rIns="91425" wrap="square" tIns="91425">
            <a:normAutofit/>
          </a:bodyPr>
          <a:lstStyle>
            <a:lvl1pPr lvl="0">
              <a:spcBef>
                <a:spcPts val="0"/>
              </a:spcBef>
              <a:spcAft>
                <a:spcPts val="0"/>
              </a:spcAft>
              <a:buSzPts val="2400"/>
              <a:buFont typeface="Gowun Batang"/>
              <a:buNone/>
              <a:defRPr sz="2400">
                <a:latin typeface="Gowun Batang"/>
                <a:ea typeface="Gowun Batang"/>
                <a:cs typeface="Gowun Batang"/>
                <a:sym typeface="Gowun Batang"/>
              </a:defRPr>
            </a:lvl1pPr>
            <a:lvl2pPr lvl="1">
              <a:spcBef>
                <a:spcPts val="800"/>
              </a:spcBef>
              <a:spcAft>
                <a:spcPts val="0"/>
              </a:spcAft>
              <a:buSzPts val="2400"/>
              <a:buFont typeface="Gowun Batang"/>
              <a:buNone/>
              <a:defRPr sz="2400">
                <a:latin typeface="Gowun Batang"/>
                <a:ea typeface="Gowun Batang"/>
                <a:cs typeface="Gowun Batang"/>
                <a:sym typeface="Gowun Batang"/>
              </a:defRPr>
            </a:lvl2pPr>
            <a:lvl3pPr lvl="2">
              <a:spcBef>
                <a:spcPts val="800"/>
              </a:spcBef>
              <a:spcAft>
                <a:spcPts val="0"/>
              </a:spcAft>
              <a:buSzPts val="2400"/>
              <a:buFont typeface="Gowun Batang"/>
              <a:buNone/>
              <a:defRPr sz="2400">
                <a:latin typeface="Gowun Batang"/>
                <a:ea typeface="Gowun Batang"/>
                <a:cs typeface="Gowun Batang"/>
                <a:sym typeface="Gowun Batang"/>
              </a:defRPr>
            </a:lvl3pPr>
            <a:lvl4pPr lvl="3">
              <a:spcBef>
                <a:spcPts val="800"/>
              </a:spcBef>
              <a:spcAft>
                <a:spcPts val="0"/>
              </a:spcAft>
              <a:buSzPts val="2400"/>
              <a:buFont typeface="Gowun Batang"/>
              <a:buNone/>
              <a:defRPr sz="2400">
                <a:latin typeface="Gowun Batang"/>
                <a:ea typeface="Gowun Batang"/>
                <a:cs typeface="Gowun Batang"/>
                <a:sym typeface="Gowun Batang"/>
              </a:defRPr>
            </a:lvl4pPr>
            <a:lvl5pPr lvl="4">
              <a:spcBef>
                <a:spcPts val="800"/>
              </a:spcBef>
              <a:spcAft>
                <a:spcPts val="0"/>
              </a:spcAft>
              <a:buSzPts val="2400"/>
              <a:buFont typeface="Gowun Batang"/>
              <a:buNone/>
              <a:defRPr sz="2400">
                <a:latin typeface="Gowun Batang"/>
                <a:ea typeface="Gowun Batang"/>
                <a:cs typeface="Gowun Batang"/>
                <a:sym typeface="Gowun Batang"/>
              </a:defRPr>
            </a:lvl5pPr>
            <a:lvl6pPr lvl="5">
              <a:spcBef>
                <a:spcPts val="800"/>
              </a:spcBef>
              <a:spcAft>
                <a:spcPts val="0"/>
              </a:spcAft>
              <a:buSzPts val="2400"/>
              <a:buFont typeface="Gowun Batang"/>
              <a:buNone/>
              <a:defRPr sz="2400">
                <a:latin typeface="Gowun Batang"/>
                <a:ea typeface="Gowun Batang"/>
                <a:cs typeface="Gowun Batang"/>
                <a:sym typeface="Gowun Batang"/>
              </a:defRPr>
            </a:lvl6pPr>
            <a:lvl7pPr lvl="6">
              <a:spcBef>
                <a:spcPts val="800"/>
              </a:spcBef>
              <a:spcAft>
                <a:spcPts val="0"/>
              </a:spcAft>
              <a:buSzPts val="2400"/>
              <a:buFont typeface="Gowun Batang"/>
              <a:buNone/>
              <a:defRPr sz="2400">
                <a:latin typeface="Gowun Batang"/>
                <a:ea typeface="Gowun Batang"/>
                <a:cs typeface="Gowun Batang"/>
                <a:sym typeface="Gowun Batang"/>
              </a:defRPr>
            </a:lvl7pPr>
            <a:lvl8pPr lvl="7">
              <a:spcBef>
                <a:spcPts val="800"/>
              </a:spcBef>
              <a:spcAft>
                <a:spcPts val="0"/>
              </a:spcAft>
              <a:buSzPts val="2400"/>
              <a:buFont typeface="Gowun Batang"/>
              <a:buNone/>
              <a:defRPr sz="2400">
                <a:latin typeface="Gowun Batang"/>
                <a:ea typeface="Gowun Batang"/>
                <a:cs typeface="Gowun Batang"/>
                <a:sym typeface="Gowun Batang"/>
              </a:defRPr>
            </a:lvl8pPr>
            <a:lvl9pPr lvl="8">
              <a:spcBef>
                <a:spcPts val="800"/>
              </a:spcBef>
              <a:spcAft>
                <a:spcPts val="800"/>
              </a:spcAft>
              <a:buSzPts val="2400"/>
              <a:buFont typeface="Gowun Batang"/>
              <a:buNone/>
              <a:defRPr sz="2400">
                <a:latin typeface="Gowun Batang"/>
                <a:ea typeface="Gowun Batang"/>
                <a:cs typeface="Gowun Batang"/>
                <a:sym typeface="Gowun Batang"/>
              </a:defRPr>
            </a:lvl9pPr>
          </a:lstStyle>
          <a:p/>
        </p:txBody>
      </p:sp>
      <p:sp>
        <p:nvSpPr>
          <p:cNvPr id="589" name="Google Shape;589;p26"/>
          <p:cNvSpPr txBox="1"/>
          <p:nvPr>
            <p:ph idx="4" type="subTitle"/>
          </p:nvPr>
        </p:nvSpPr>
        <p:spPr>
          <a:xfrm>
            <a:off x="1042100" y="2801150"/>
            <a:ext cx="7581900" cy="741300"/>
          </a:xfrm>
          <a:prstGeom prst="rect">
            <a:avLst/>
          </a:prstGeom>
        </p:spPr>
        <p:txBody>
          <a:bodyPr anchorCtr="0" anchor="ctr" bIns="91425" lIns="274300" spcFirstLastPara="1" rIns="91425" wrap="square" tIns="91425">
            <a:normAutofit/>
          </a:bodyPr>
          <a:lstStyle>
            <a:lvl1pPr lvl="0">
              <a:spcBef>
                <a:spcPts val="0"/>
              </a:spcBef>
              <a:spcAft>
                <a:spcPts val="0"/>
              </a:spcAft>
              <a:buSzPts val="2400"/>
              <a:buFont typeface="Gowun Batang"/>
              <a:buNone/>
              <a:defRPr sz="2400">
                <a:latin typeface="Gowun Batang"/>
                <a:ea typeface="Gowun Batang"/>
                <a:cs typeface="Gowun Batang"/>
                <a:sym typeface="Gowun Batang"/>
              </a:defRPr>
            </a:lvl1pPr>
            <a:lvl2pPr lvl="1">
              <a:spcBef>
                <a:spcPts val="800"/>
              </a:spcBef>
              <a:spcAft>
                <a:spcPts val="0"/>
              </a:spcAft>
              <a:buSzPts val="2400"/>
              <a:buFont typeface="Gowun Batang"/>
              <a:buNone/>
              <a:defRPr sz="2400">
                <a:latin typeface="Gowun Batang"/>
                <a:ea typeface="Gowun Batang"/>
                <a:cs typeface="Gowun Batang"/>
                <a:sym typeface="Gowun Batang"/>
              </a:defRPr>
            </a:lvl2pPr>
            <a:lvl3pPr lvl="2">
              <a:spcBef>
                <a:spcPts val="800"/>
              </a:spcBef>
              <a:spcAft>
                <a:spcPts val="0"/>
              </a:spcAft>
              <a:buSzPts val="2400"/>
              <a:buFont typeface="Gowun Batang"/>
              <a:buNone/>
              <a:defRPr sz="2400">
                <a:latin typeface="Gowun Batang"/>
                <a:ea typeface="Gowun Batang"/>
                <a:cs typeface="Gowun Batang"/>
                <a:sym typeface="Gowun Batang"/>
              </a:defRPr>
            </a:lvl3pPr>
            <a:lvl4pPr lvl="3">
              <a:spcBef>
                <a:spcPts val="800"/>
              </a:spcBef>
              <a:spcAft>
                <a:spcPts val="0"/>
              </a:spcAft>
              <a:buSzPts val="2400"/>
              <a:buFont typeface="Gowun Batang"/>
              <a:buNone/>
              <a:defRPr sz="2400">
                <a:latin typeface="Gowun Batang"/>
                <a:ea typeface="Gowun Batang"/>
                <a:cs typeface="Gowun Batang"/>
                <a:sym typeface="Gowun Batang"/>
              </a:defRPr>
            </a:lvl4pPr>
            <a:lvl5pPr lvl="4">
              <a:spcBef>
                <a:spcPts val="800"/>
              </a:spcBef>
              <a:spcAft>
                <a:spcPts val="0"/>
              </a:spcAft>
              <a:buSzPts val="2400"/>
              <a:buFont typeface="Gowun Batang"/>
              <a:buNone/>
              <a:defRPr sz="2400">
                <a:latin typeface="Gowun Batang"/>
                <a:ea typeface="Gowun Batang"/>
                <a:cs typeface="Gowun Batang"/>
                <a:sym typeface="Gowun Batang"/>
              </a:defRPr>
            </a:lvl5pPr>
            <a:lvl6pPr lvl="5">
              <a:spcBef>
                <a:spcPts val="800"/>
              </a:spcBef>
              <a:spcAft>
                <a:spcPts val="0"/>
              </a:spcAft>
              <a:buSzPts val="2400"/>
              <a:buFont typeface="Gowun Batang"/>
              <a:buNone/>
              <a:defRPr sz="2400">
                <a:latin typeface="Gowun Batang"/>
                <a:ea typeface="Gowun Batang"/>
                <a:cs typeface="Gowun Batang"/>
                <a:sym typeface="Gowun Batang"/>
              </a:defRPr>
            </a:lvl6pPr>
            <a:lvl7pPr lvl="6">
              <a:spcBef>
                <a:spcPts val="800"/>
              </a:spcBef>
              <a:spcAft>
                <a:spcPts val="0"/>
              </a:spcAft>
              <a:buSzPts val="2400"/>
              <a:buFont typeface="Gowun Batang"/>
              <a:buNone/>
              <a:defRPr sz="2400">
                <a:latin typeface="Gowun Batang"/>
                <a:ea typeface="Gowun Batang"/>
                <a:cs typeface="Gowun Batang"/>
                <a:sym typeface="Gowun Batang"/>
              </a:defRPr>
            </a:lvl7pPr>
            <a:lvl8pPr lvl="7">
              <a:spcBef>
                <a:spcPts val="800"/>
              </a:spcBef>
              <a:spcAft>
                <a:spcPts val="0"/>
              </a:spcAft>
              <a:buSzPts val="2400"/>
              <a:buFont typeface="Gowun Batang"/>
              <a:buNone/>
              <a:defRPr sz="2400">
                <a:latin typeface="Gowun Batang"/>
                <a:ea typeface="Gowun Batang"/>
                <a:cs typeface="Gowun Batang"/>
                <a:sym typeface="Gowun Batang"/>
              </a:defRPr>
            </a:lvl8pPr>
            <a:lvl9pPr lvl="8">
              <a:spcBef>
                <a:spcPts val="800"/>
              </a:spcBef>
              <a:spcAft>
                <a:spcPts val="800"/>
              </a:spcAft>
              <a:buSzPts val="2400"/>
              <a:buFont typeface="Gowun Batang"/>
              <a:buNone/>
              <a:defRPr sz="2400">
                <a:latin typeface="Gowun Batang"/>
                <a:ea typeface="Gowun Batang"/>
                <a:cs typeface="Gowun Batang"/>
                <a:sym typeface="Gowun Batang"/>
              </a:defRPr>
            </a:lvl9pPr>
          </a:lstStyle>
          <a:p/>
        </p:txBody>
      </p:sp>
      <p:sp>
        <p:nvSpPr>
          <p:cNvPr id="590" name="Google Shape;590;p26"/>
          <p:cNvSpPr txBox="1"/>
          <p:nvPr>
            <p:ph idx="5" type="subTitle"/>
          </p:nvPr>
        </p:nvSpPr>
        <p:spPr>
          <a:xfrm>
            <a:off x="1042100" y="3542450"/>
            <a:ext cx="7581900" cy="755100"/>
          </a:xfrm>
          <a:prstGeom prst="rect">
            <a:avLst/>
          </a:prstGeom>
        </p:spPr>
        <p:txBody>
          <a:bodyPr anchorCtr="0" anchor="ctr" bIns="91425" lIns="274300" spcFirstLastPara="1" rIns="91425" wrap="square" tIns="91425">
            <a:normAutofit/>
          </a:bodyPr>
          <a:lstStyle>
            <a:lvl1pPr lvl="0">
              <a:spcBef>
                <a:spcPts val="0"/>
              </a:spcBef>
              <a:spcAft>
                <a:spcPts val="0"/>
              </a:spcAft>
              <a:buSzPts val="2400"/>
              <a:buFont typeface="Gowun Batang"/>
              <a:buNone/>
              <a:defRPr sz="2400">
                <a:latin typeface="Gowun Batang"/>
                <a:ea typeface="Gowun Batang"/>
                <a:cs typeface="Gowun Batang"/>
                <a:sym typeface="Gowun Batang"/>
              </a:defRPr>
            </a:lvl1pPr>
            <a:lvl2pPr lvl="1">
              <a:spcBef>
                <a:spcPts val="800"/>
              </a:spcBef>
              <a:spcAft>
                <a:spcPts val="0"/>
              </a:spcAft>
              <a:buSzPts val="2400"/>
              <a:buFont typeface="Gowun Batang"/>
              <a:buNone/>
              <a:defRPr sz="2400">
                <a:latin typeface="Gowun Batang"/>
                <a:ea typeface="Gowun Batang"/>
                <a:cs typeface="Gowun Batang"/>
                <a:sym typeface="Gowun Batang"/>
              </a:defRPr>
            </a:lvl2pPr>
            <a:lvl3pPr lvl="2">
              <a:spcBef>
                <a:spcPts val="800"/>
              </a:spcBef>
              <a:spcAft>
                <a:spcPts val="0"/>
              </a:spcAft>
              <a:buSzPts val="2400"/>
              <a:buFont typeface="Gowun Batang"/>
              <a:buNone/>
              <a:defRPr sz="2400">
                <a:latin typeface="Gowun Batang"/>
                <a:ea typeface="Gowun Batang"/>
                <a:cs typeface="Gowun Batang"/>
                <a:sym typeface="Gowun Batang"/>
              </a:defRPr>
            </a:lvl3pPr>
            <a:lvl4pPr lvl="3">
              <a:spcBef>
                <a:spcPts val="800"/>
              </a:spcBef>
              <a:spcAft>
                <a:spcPts val="0"/>
              </a:spcAft>
              <a:buSzPts val="2400"/>
              <a:buFont typeface="Gowun Batang"/>
              <a:buNone/>
              <a:defRPr sz="2400">
                <a:latin typeface="Gowun Batang"/>
                <a:ea typeface="Gowun Batang"/>
                <a:cs typeface="Gowun Batang"/>
                <a:sym typeface="Gowun Batang"/>
              </a:defRPr>
            </a:lvl4pPr>
            <a:lvl5pPr lvl="4">
              <a:spcBef>
                <a:spcPts val="800"/>
              </a:spcBef>
              <a:spcAft>
                <a:spcPts val="0"/>
              </a:spcAft>
              <a:buSzPts val="2400"/>
              <a:buFont typeface="Gowun Batang"/>
              <a:buNone/>
              <a:defRPr sz="2400">
                <a:latin typeface="Gowun Batang"/>
                <a:ea typeface="Gowun Batang"/>
                <a:cs typeface="Gowun Batang"/>
                <a:sym typeface="Gowun Batang"/>
              </a:defRPr>
            </a:lvl5pPr>
            <a:lvl6pPr lvl="5">
              <a:spcBef>
                <a:spcPts val="800"/>
              </a:spcBef>
              <a:spcAft>
                <a:spcPts val="0"/>
              </a:spcAft>
              <a:buSzPts val="2400"/>
              <a:buFont typeface="Gowun Batang"/>
              <a:buNone/>
              <a:defRPr sz="2400">
                <a:latin typeface="Gowun Batang"/>
                <a:ea typeface="Gowun Batang"/>
                <a:cs typeface="Gowun Batang"/>
                <a:sym typeface="Gowun Batang"/>
              </a:defRPr>
            </a:lvl6pPr>
            <a:lvl7pPr lvl="6">
              <a:spcBef>
                <a:spcPts val="800"/>
              </a:spcBef>
              <a:spcAft>
                <a:spcPts val="0"/>
              </a:spcAft>
              <a:buSzPts val="2400"/>
              <a:buFont typeface="Gowun Batang"/>
              <a:buNone/>
              <a:defRPr sz="2400">
                <a:latin typeface="Gowun Batang"/>
                <a:ea typeface="Gowun Batang"/>
                <a:cs typeface="Gowun Batang"/>
                <a:sym typeface="Gowun Batang"/>
              </a:defRPr>
            </a:lvl7pPr>
            <a:lvl8pPr lvl="7">
              <a:spcBef>
                <a:spcPts val="800"/>
              </a:spcBef>
              <a:spcAft>
                <a:spcPts val="0"/>
              </a:spcAft>
              <a:buSzPts val="2400"/>
              <a:buFont typeface="Gowun Batang"/>
              <a:buNone/>
              <a:defRPr sz="2400">
                <a:latin typeface="Gowun Batang"/>
                <a:ea typeface="Gowun Batang"/>
                <a:cs typeface="Gowun Batang"/>
                <a:sym typeface="Gowun Batang"/>
              </a:defRPr>
            </a:lvl8pPr>
            <a:lvl9pPr lvl="8">
              <a:spcBef>
                <a:spcPts val="800"/>
              </a:spcBef>
              <a:spcAft>
                <a:spcPts val="800"/>
              </a:spcAft>
              <a:buSzPts val="2400"/>
              <a:buFont typeface="Gowun Batang"/>
              <a:buNone/>
              <a:defRPr sz="2400">
                <a:latin typeface="Gowun Batang"/>
                <a:ea typeface="Gowun Batang"/>
                <a:cs typeface="Gowun Batang"/>
                <a:sym typeface="Gowun Batang"/>
              </a:defRPr>
            </a:lvl9pPr>
          </a:lstStyle>
          <a:p/>
        </p:txBody>
      </p:sp>
      <p:sp>
        <p:nvSpPr>
          <p:cNvPr id="591" name="Google Shape;591;p26"/>
          <p:cNvSpPr txBox="1"/>
          <p:nvPr>
            <p:ph idx="6" type="subTitle"/>
          </p:nvPr>
        </p:nvSpPr>
        <p:spPr>
          <a:xfrm>
            <a:off x="1042100" y="4297650"/>
            <a:ext cx="7581900" cy="755100"/>
          </a:xfrm>
          <a:prstGeom prst="rect">
            <a:avLst/>
          </a:prstGeom>
        </p:spPr>
        <p:txBody>
          <a:bodyPr anchorCtr="0" anchor="ctr" bIns="91425" lIns="274300" spcFirstLastPara="1" rIns="91425" wrap="square" tIns="91425">
            <a:normAutofit/>
          </a:bodyPr>
          <a:lstStyle>
            <a:lvl1pPr lvl="0">
              <a:spcBef>
                <a:spcPts val="0"/>
              </a:spcBef>
              <a:spcAft>
                <a:spcPts val="0"/>
              </a:spcAft>
              <a:buSzPts val="2400"/>
              <a:buFont typeface="Gowun Batang"/>
              <a:buNone/>
              <a:defRPr sz="2400">
                <a:latin typeface="Gowun Batang"/>
                <a:ea typeface="Gowun Batang"/>
                <a:cs typeface="Gowun Batang"/>
                <a:sym typeface="Gowun Batang"/>
              </a:defRPr>
            </a:lvl1pPr>
            <a:lvl2pPr lvl="1">
              <a:spcBef>
                <a:spcPts val="800"/>
              </a:spcBef>
              <a:spcAft>
                <a:spcPts val="0"/>
              </a:spcAft>
              <a:buSzPts val="2400"/>
              <a:buFont typeface="Gowun Batang"/>
              <a:buNone/>
              <a:defRPr sz="2400">
                <a:latin typeface="Gowun Batang"/>
                <a:ea typeface="Gowun Batang"/>
                <a:cs typeface="Gowun Batang"/>
                <a:sym typeface="Gowun Batang"/>
              </a:defRPr>
            </a:lvl2pPr>
            <a:lvl3pPr lvl="2">
              <a:spcBef>
                <a:spcPts val="800"/>
              </a:spcBef>
              <a:spcAft>
                <a:spcPts val="0"/>
              </a:spcAft>
              <a:buSzPts val="2400"/>
              <a:buFont typeface="Gowun Batang"/>
              <a:buNone/>
              <a:defRPr sz="2400">
                <a:latin typeface="Gowun Batang"/>
                <a:ea typeface="Gowun Batang"/>
                <a:cs typeface="Gowun Batang"/>
                <a:sym typeface="Gowun Batang"/>
              </a:defRPr>
            </a:lvl3pPr>
            <a:lvl4pPr lvl="3">
              <a:spcBef>
                <a:spcPts val="800"/>
              </a:spcBef>
              <a:spcAft>
                <a:spcPts val="0"/>
              </a:spcAft>
              <a:buSzPts val="2400"/>
              <a:buFont typeface="Gowun Batang"/>
              <a:buNone/>
              <a:defRPr sz="2400">
                <a:latin typeface="Gowun Batang"/>
                <a:ea typeface="Gowun Batang"/>
                <a:cs typeface="Gowun Batang"/>
                <a:sym typeface="Gowun Batang"/>
              </a:defRPr>
            </a:lvl4pPr>
            <a:lvl5pPr lvl="4">
              <a:spcBef>
                <a:spcPts val="800"/>
              </a:spcBef>
              <a:spcAft>
                <a:spcPts val="0"/>
              </a:spcAft>
              <a:buSzPts val="2400"/>
              <a:buFont typeface="Gowun Batang"/>
              <a:buNone/>
              <a:defRPr sz="2400">
                <a:latin typeface="Gowun Batang"/>
                <a:ea typeface="Gowun Batang"/>
                <a:cs typeface="Gowun Batang"/>
                <a:sym typeface="Gowun Batang"/>
              </a:defRPr>
            </a:lvl5pPr>
            <a:lvl6pPr lvl="5">
              <a:spcBef>
                <a:spcPts val="800"/>
              </a:spcBef>
              <a:spcAft>
                <a:spcPts val="0"/>
              </a:spcAft>
              <a:buSzPts val="2400"/>
              <a:buFont typeface="Gowun Batang"/>
              <a:buNone/>
              <a:defRPr sz="2400">
                <a:latin typeface="Gowun Batang"/>
                <a:ea typeface="Gowun Batang"/>
                <a:cs typeface="Gowun Batang"/>
                <a:sym typeface="Gowun Batang"/>
              </a:defRPr>
            </a:lvl6pPr>
            <a:lvl7pPr lvl="6">
              <a:spcBef>
                <a:spcPts val="800"/>
              </a:spcBef>
              <a:spcAft>
                <a:spcPts val="0"/>
              </a:spcAft>
              <a:buSzPts val="2400"/>
              <a:buFont typeface="Gowun Batang"/>
              <a:buNone/>
              <a:defRPr sz="2400">
                <a:latin typeface="Gowun Batang"/>
                <a:ea typeface="Gowun Batang"/>
                <a:cs typeface="Gowun Batang"/>
                <a:sym typeface="Gowun Batang"/>
              </a:defRPr>
            </a:lvl7pPr>
            <a:lvl8pPr lvl="7">
              <a:spcBef>
                <a:spcPts val="800"/>
              </a:spcBef>
              <a:spcAft>
                <a:spcPts val="0"/>
              </a:spcAft>
              <a:buSzPts val="2400"/>
              <a:buFont typeface="Gowun Batang"/>
              <a:buNone/>
              <a:defRPr sz="2400">
                <a:latin typeface="Gowun Batang"/>
                <a:ea typeface="Gowun Batang"/>
                <a:cs typeface="Gowun Batang"/>
                <a:sym typeface="Gowun Batang"/>
              </a:defRPr>
            </a:lvl8pPr>
            <a:lvl9pPr lvl="8">
              <a:spcBef>
                <a:spcPts val="800"/>
              </a:spcBef>
              <a:spcAft>
                <a:spcPts val="800"/>
              </a:spcAft>
              <a:buSzPts val="2400"/>
              <a:buFont typeface="Gowun Batang"/>
              <a:buNone/>
              <a:defRPr sz="2400">
                <a:latin typeface="Gowun Batang"/>
                <a:ea typeface="Gowun Batang"/>
                <a:cs typeface="Gowun Batang"/>
                <a:sym typeface="Gowun Batang"/>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BLANK_1_1_3">
    <p:bg>
      <p:bgPr>
        <a:solidFill>
          <a:schemeClr val="lt2"/>
        </a:solidFill>
      </p:bgPr>
    </p:bg>
    <p:spTree>
      <p:nvGrpSpPr>
        <p:cNvPr id="592" name="Shape 592"/>
        <p:cNvGrpSpPr/>
        <p:nvPr/>
      </p:nvGrpSpPr>
      <p:grpSpPr>
        <a:xfrm>
          <a:off x="0" y="0"/>
          <a:ext cx="0" cy="0"/>
          <a:chOff x="0" y="0"/>
          <a:chExt cx="0" cy="0"/>
        </a:xfrm>
      </p:grpSpPr>
      <p:grpSp>
        <p:nvGrpSpPr>
          <p:cNvPr id="593" name="Google Shape;593;p27"/>
          <p:cNvGrpSpPr/>
          <p:nvPr/>
        </p:nvGrpSpPr>
        <p:grpSpPr>
          <a:xfrm rot="5400000">
            <a:off x="593777" y="548798"/>
            <a:ext cx="369896" cy="333900"/>
            <a:chOff x="96076" y="654376"/>
            <a:chExt cx="369896" cy="333900"/>
          </a:xfrm>
        </p:grpSpPr>
        <p:cxnSp>
          <p:nvCxnSpPr>
            <p:cNvPr id="594" name="Google Shape;594;p27"/>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595" name="Google Shape;595;p27"/>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596" name="Google Shape;596;p27"/>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sp>
        <p:nvSpPr>
          <p:cNvPr id="597" name="Google Shape;597;p27"/>
          <p:cNvSpPr txBox="1"/>
          <p:nvPr>
            <p:ph idx="1" type="body"/>
          </p:nvPr>
        </p:nvSpPr>
        <p:spPr>
          <a:xfrm>
            <a:off x="1042100" y="1307575"/>
            <a:ext cx="3977100" cy="3522300"/>
          </a:xfrm>
          <a:prstGeom prst="rect">
            <a:avLst/>
          </a:prstGeom>
        </p:spPr>
        <p:txBody>
          <a:bodyPr anchorCtr="0" anchor="t" bIns="91425" lIns="274300" spcFirstLastPara="1" rIns="91425" wrap="square" tIns="274300">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cxnSp>
        <p:nvCxnSpPr>
          <p:cNvPr id="598" name="Google Shape;598;p27"/>
          <p:cNvCxnSpPr/>
          <p:nvPr/>
        </p:nvCxnSpPr>
        <p:spPr>
          <a:xfrm>
            <a:off x="1042100" y="334900"/>
            <a:ext cx="8102400" cy="0"/>
          </a:xfrm>
          <a:prstGeom prst="straightConnector1">
            <a:avLst/>
          </a:prstGeom>
          <a:noFill/>
          <a:ln cap="flat" cmpd="sng" w="9525">
            <a:solidFill>
              <a:schemeClr val="lt1"/>
            </a:solidFill>
            <a:prstDash val="solid"/>
            <a:round/>
            <a:headEnd len="sm" w="sm" type="none"/>
            <a:tailEnd len="sm" w="sm" type="none"/>
          </a:ln>
        </p:spPr>
      </p:cxnSp>
      <p:cxnSp>
        <p:nvCxnSpPr>
          <p:cNvPr id="599" name="Google Shape;599;p27"/>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600" name="Google Shape;600;p27"/>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601" name="Google Shape;601;p27"/>
          <p:cNvCxnSpPr/>
          <p:nvPr/>
        </p:nvCxnSpPr>
        <p:spPr>
          <a:xfrm>
            <a:off x="5153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602" name="Google Shape;602;p27"/>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sp>
        <p:nvSpPr>
          <p:cNvPr id="603" name="Google Shape;603;p27"/>
          <p:cNvSpPr txBox="1"/>
          <p:nvPr>
            <p:ph type="title"/>
          </p:nvPr>
        </p:nvSpPr>
        <p:spPr>
          <a:xfrm flipH="1">
            <a:off x="1040750" y="334850"/>
            <a:ext cx="7581900" cy="8826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3200"/>
              <a:buFont typeface="Gowun Batang"/>
              <a:buNone/>
              <a:defRPr/>
            </a:lvl1pPr>
            <a:lvl2pPr lvl="1">
              <a:spcBef>
                <a:spcPts val="0"/>
              </a:spcBef>
              <a:spcAft>
                <a:spcPts val="0"/>
              </a:spcAft>
              <a:buClr>
                <a:schemeClr val="lt1"/>
              </a:buClr>
              <a:buSzPts val="3200"/>
              <a:buFont typeface="Gowun Batang"/>
              <a:buNone/>
              <a:defRPr/>
            </a:lvl2pPr>
            <a:lvl3pPr lvl="2">
              <a:spcBef>
                <a:spcPts val="0"/>
              </a:spcBef>
              <a:spcAft>
                <a:spcPts val="0"/>
              </a:spcAft>
              <a:buClr>
                <a:schemeClr val="lt1"/>
              </a:buClr>
              <a:buSzPts val="3200"/>
              <a:buFont typeface="Gowun Batang"/>
              <a:buNone/>
              <a:defRPr/>
            </a:lvl3pPr>
            <a:lvl4pPr lvl="3">
              <a:spcBef>
                <a:spcPts val="0"/>
              </a:spcBef>
              <a:spcAft>
                <a:spcPts val="0"/>
              </a:spcAft>
              <a:buClr>
                <a:schemeClr val="lt1"/>
              </a:buClr>
              <a:buSzPts val="3200"/>
              <a:buFont typeface="Gowun Batang"/>
              <a:buNone/>
              <a:defRPr/>
            </a:lvl4pPr>
            <a:lvl5pPr lvl="4">
              <a:spcBef>
                <a:spcPts val="0"/>
              </a:spcBef>
              <a:spcAft>
                <a:spcPts val="0"/>
              </a:spcAft>
              <a:buClr>
                <a:schemeClr val="lt1"/>
              </a:buClr>
              <a:buSzPts val="3200"/>
              <a:buFont typeface="Gowun Batang"/>
              <a:buNone/>
              <a:defRPr/>
            </a:lvl5pPr>
            <a:lvl6pPr lvl="5">
              <a:spcBef>
                <a:spcPts val="0"/>
              </a:spcBef>
              <a:spcAft>
                <a:spcPts val="0"/>
              </a:spcAft>
              <a:buClr>
                <a:schemeClr val="lt1"/>
              </a:buClr>
              <a:buSzPts val="3200"/>
              <a:buFont typeface="Gowun Batang"/>
              <a:buNone/>
              <a:defRPr/>
            </a:lvl6pPr>
            <a:lvl7pPr lvl="6">
              <a:spcBef>
                <a:spcPts val="0"/>
              </a:spcBef>
              <a:spcAft>
                <a:spcPts val="0"/>
              </a:spcAft>
              <a:buClr>
                <a:schemeClr val="lt1"/>
              </a:buClr>
              <a:buSzPts val="3200"/>
              <a:buFont typeface="Gowun Batang"/>
              <a:buNone/>
              <a:defRPr/>
            </a:lvl7pPr>
            <a:lvl8pPr lvl="7">
              <a:spcBef>
                <a:spcPts val="0"/>
              </a:spcBef>
              <a:spcAft>
                <a:spcPts val="0"/>
              </a:spcAft>
              <a:buClr>
                <a:schemeClr val="lt1"/>
              </a:buClr>
              <a:buSzPts val="3200"/>
              <a:buFont typeface="Gowun Batang"/>
              <a:buNone/>
              <a:defRPr/>
            </a:lvl8pPr>
            <a:lvl9pPr lvl="8">
              <a:spcBef>
                <a:spcPts val="0"/>
              </a:spcBef>
              <a:spcAft>
                <a:spcPts val="0"/>
              </a:spcAft>
              <a:buClr>
                <a:schemeClr val="lt1"/>
              </a:buClr>
              <a:buSzPts val="3200"/>
              <a:buFont typeface="Gowun Batang"/>
              <a:buNone/>
              <a:defRPr/>
            </a:lvl9pPr>
          </a:lstStyle>
          <a:p/>
        </p:txBody>
      </p:sp>
      <p:cxnSp>
        <p:nvCxnSpPr>
          <p:cNvPr id="604" name="Google Shape;604;p27"/>
          <p:cNvCxnSpPr/>
          <p:nvPr/>
        </p:nvCxnSpPr>
        <p:spPr>
          <a:xfrm>
            <a:off x="1042100" y="1217450"/>
            <a:ext cx="81024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BLANK_1">
    <p:bg>
      <p:bgPr>
        <a:solidFill>
          <a:schemeClr val="lt2"/>
        </a:solidFill>
      </p:bgPr>
    </p:bg>
    <p:spTree>
      <p:nvGrpSpPr>
        <p:cNvPr id="605" name="Shape 605"/>
        <p:cNvGrpSpPr/>
        <p:nvPr/>
      </p:nvGrpSpPr>
      <p:grpSpPr>
        <a:xfrm>
          <a:off x="0" y="0"/>
          <a:ext cx="0" cy="0"/>
          <a:chOff x="0" y="0"/>
          <a:chExt cx="0" cy="0"/>
        </a:xfrm>
      </p:grpSpPr>
      <p:sp>
        <p:nvSpPr>
          <p:cNvPr id="606" name="Google Shape;606;p28"/>
          <p:cNvSpPr txBox="1"/>
          <p:nvPr>
            <p:ph type="title"/>
          </p:nvPr>
        </p:nvSpPr>
        <p:spPr>
          <a:xfrm flipH="1">
            <a:off x="524150" y="334900"/>
            <a:ext cx="8098500" cy="510000"/>
          </a:xfrm>
          <a:prstGeom prst="rect">
            <a:avLst/>
          </a:prstGeom>
        </p:spPr>
        <p:txBody>
          <a:bodyPr anchorCtr="0" anchor="ctr" bIns="91425" lIns="274300" spcFirstLastPara="1" rIns="91425" wrap="square" tIns="91425">
            <a:no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cxnSp>
        <p:nvCxnSpPr>
          <p:cNvPr id="607" name="Google Shape;607;p28"/>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608" name="Google Shape;608;p28"/>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609" name="Google Shape;609;p28"/>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610" name="Google Shape;610;p28"/>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611" name="Google Shape;611;p28"/>
          <p:cNvCxnSpPr/>
          <p:nvPr/>
        </p:nvCxnSpPr>
        <p:spPr>
          <a:xfrm>
            <a:off x="521250" y="841675"/>
            <a:ext cx="86232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ALT 1">
  <p:cSld name="BLANK_1_6">
    <p:bg>
      <p:bgPr>
        <a:solidFill>
          <a:schemeClr val="lt2"/>
        </a:solidFill>
      </p:bgPr>
    </p:bg>
    <p:spTree>
      <p:nvGrpSpPr>
        <p:cNvPr id="612" name="Shape 612"/>
        <p:cNvGrpSpPr/>
        <p:nvPr/>
      </p:nvGrpSpPr>
      <p:grpSpPr>
        <a:xfrm>
          <a:off x="0" y="0"/>
          <a:ext cx="0" cy="0"/>
          <a:chOff x="0" y="0"/>
          <a:chExt cx="0" cy="0"/>
        </a:xfrm>
      </p:grpSpPr>
      <p:sp>
        <p:nvSpPr>
          <p:cNvPr id="613" name="Google Shape;613;p29"/>
          <p:cNvSpPr txBox="1"/>
          <p:nvPr>
            <p:ph type="title"/>
          </p:nvPr>
        </p:nvSpPr>
        <p:spPr>
          <a:xfrm flipH="1">
            <a:off x="524150" y="334900"/>
            <a:ext cx="8098500" cy="510000"/>
          </a:xfrm>
          <a:prstGeom prst="rect">
            <a:avLst/>
          </a:prstGeom>
        </p:spPr>
        <p:txBody>
          <a:bodyPr anchorCtr="0" anchor="ctr" bIns="91425" lIns="274300" spcFirstLastPara="1" rIns="91425" wrap="square" tIns="91425">
            <a:no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cxnSp>
        <p:nvCxnSpPr>
          <p:cNvPr id="614" name="Google Shape;614;p29"/>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615" name="Google Shape;615;p29"/>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616" name="Google Shape;616;p29"/>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617" name="Google Shape;617;p29"/>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618" name="Google Shape;618;p29"/>
          <p:cNvCxnSpPr/>
          <p:nvPr/>
        </p:nvCxnSpPr>
        <p:spPr>
          <a:xfrm>
            <a:off x="521250" y="841675"/>
            <a:ext cx="8623200" cy="0"/>
          </a:xfrm>
          <a:prstGeom prst="straightConnector1">
            <a:avLst/>
          </a:prstGeom>
          <a:noFill/>
          <a:ln cap="flat" cmpd="sng" w="9525">
            <a:solidFill>
              <a:schemeClr val="lt1"/>
            </a:solidFill>
            <a:prstDash val="solid"/>
            <a:round/>
            <a:headEnd len="sm" w="sm" type="none"/>
            <a:tailEnd len="sm" w="sm" type="none"/>
          </a:ln>
        </p:spPr>
      </p:cxnSp>
      <p:sp>
        <p:nvSpPr>
          <p:cNvPr id="619" name="Google Shape;619;p29"/>
          <p:cNvSpPr txBox="1"/>
          <p:nvPr>
            <p:ph idx="1"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620" name="Google Shape;620;p29"/>
          <p:cNvSpPr txBox="1"/>
          <p:nvPr>
            <p:ph idx="2"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621" name="Google Shape;621;p29"/>
          <p:cNvSpPr txBox="1"/>
          <p:nvPr>
            <p:ph idx="3"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ALT 3">
  <p:cSld name="BLANK_3">
    <p:bg>
      <p:bgPr>
        <a:solidFill>
          <a:schemeClr val="dk2"/>
        </a:solidFill>
      </p:bgPr>
    </p:bg>
    <p:spTree>
      <p:nvGrpSpPr>
        <p:cNvPr id="622" name="Shape 622"/>
        <p:cNvGrpSpPr/>
        <p:nvPr/>
      </p:nvGrpSpPr>
      <p:grpSpPr>
        <a:xfrm>
          <a:off x="0" y="0"/>
          <a:ext cx="0" cy="0"/>
          <a:chOff x="0" y="0"/>
          <a:chExt cx="0" cy="0"/>
        </a:xfrm>
      </p:grpSpPr>
      <p:grpSp>
        <p:nvGrpSpPr>
          <p:cNvPr id="623" name="Google Shape;623;p30"/>
          <p:cNvGrpSpPr/>
          <p:nvPr/>
        </p:nvGrpSpPr>
        <p:grpSpPr>
          <a:xfrm>
            <a:off x="-800" y="-150"/>
            <a:ext cx="9145250" cy="5144250"/>
            <a:chOff x="-800" y="-150"/>
            <a:chExt cx="9145250" cy="5144250"/>
          </a:xfrm>
        </p:grpSpPr>
        <p:cxnSp>
          <p:nvCxnSpPr>
            <p:cNvPr id="624" name="Google Shape;624;p30"/>
            <p:cNvCxnSpPr/>
            <p:nvPr/>
          </p:nvCxnSpPr>
          <p:spPr>
            <a:xfrm>
              <a:off x="514575" y="-150"/>
              <a:ext cx="0" cy="5143800"/>
            </a:xfrm>
            <a:prstGeom prst="straightConnector1">
              <a:avLst/>
            </a:prstGeom>
            <a:noFill/>
            <a:ln cap="flat" cmpd="sng" w="9525">
              <a:solidFill>
                <a:schemeClr val="accent6"/>
              </a:solidFill>
              <a:prstDash val="solid"/>
              <a:round/>
              <a:headEnd len="sm" w="sm" type="none"/>
              <a:tailEnd len="sm" w="sm" type="none"/>
            </a:ln>
          </p:spPr>
        </p:cxnSp>
        <p:cxnSp>
          <p:nvCxnSpPr>
            <p:cNvPr id="625" name="Google Shape;625;p30"/>
            <p:cNvCxnSpPr/>
            <p:nvPr/>
          </p:nvCxnSpPr>
          <p:spPr>
            <a:xfrm rot="10800000">
              <a:off x="-800" y="521125"/>
              <a:ext cx="9144900" cy="0"/>
            </a:xfrm>
            <a:prstGeom prst="straightConnector1">
              <a:avLst/>
            </a:prstGeom>
            <a:noFill/>
            <a:ln cap="flat" cmpd="sng" w="9525">
              <a:solidFill>
                <a:schemeClr val="accent6"/>
              </a:solidFill>
              <a:prstDash val="solid"/>
              <a:round/>
              <a:headEnd len="sm" w="sm" type="none"/>
              <a:tailEnd len="sm" w="sm" type="none"/>
            </a:ln>
          </p:spPr>
        </p:cxnSp>
        <p:cxnSp>
          <p:nvCxnSpPr>
            <p:cNvPr id="626" name="Google Shape;626;p30"/>
            <p:cNvCxnSpPr/>
            <p:nvPr/>
          </p:nvCxnSpPr>
          <p:spPr>
            <a:xfrm>
              <a:off x="7228800" y="450"/>
              <a:ext cx="0" cy="521400"/>
            </a:xfrm>
            <a:prstGeom prst="straightConnector1">
              <a:avLst/>
            </a:prstGeom>
            <a:noFill/>
            <a:ln cap="flat" cmpd="sng" w="9525">
              <a:solidFill>
                <a:schemeClr val="accent6"/>
              </a:solidFill>
              <a:prstDash val="solid"/>
              <a:round/>
              <a:headEnd len="sm" w="sm" type="none"/>
              <a:tailEnd len="sm" w="sm" type="none"/>
            </a:ln>
          </p:spPr>
        </p:cxnSp>
        <p:cxnSp>
          <p:nvCxnSpPr>
            <p:cNvPr id="627" name="Google Shape;627;p30"/>
            <p:cNvCxnSpPr/>
            <p:nvPr/>
          </p:nvCxnSpPr>
          <p:spPr>
            <a:xfrm>
              <a:off x="8622600" y="528"/>
              <a:ext cx="0" cy="5143200"/>
            </a:xfrm>
            <a:prstGeom prst="straightConnector1">
              <a:avLst/>
            </a:prstGeom>
            <a:noFill/>
            <a:ln cap="flat" cmpd="sng" w="9525">
              <a:solidFill>
                <a:schemeClr val="accent6"/>
              </a:solidFill>
              <a:prstDash val="solid"/>
              <a:round/>
              <a:headEnd len="sm" w="sm" type="none"/>
              <a:tailEnd len="sm" w="sm" type="none"/>
            </a:ln>
          </p:spPr>
        </p:cxnSp>
        <p:cxnSp>
          <p:nvCxnSpPr>
            <p:cNvPr id="628" name="Google Shape;628;p30"/>
            <p:cNvCxnSpPr/>
            <p:nvPr/>
          </p:nvCxnSpPr>
          <p:spPr>
            <a:xfrm rot="10800000">
              <a:off x="-450" y="3610475"/>
              <a:ext cx="9144900" cy="0"/>
            </a:xfrm>
            <a:prstGeom prst="straightConnector1">
              <a:avLst/>
            </a:prstGeom>
            <a:noFill/>
            <a:ln cap="flat" cmpd="sng" w="9525">
              <a:solidFill>
                <a:schemeClr val="accent6"/>
              </a:solidFill>
              <a:prstDash val="solid"/>
              <a:round/>
              <a:headEnd len="sm" w="sm" type="none"/>
              <a:tailEnd len="sm" w="sm" type="none"/>
            </a:ln>
          </p:spPr>
        </p:cxnSp>
        <p:cxnSp>
          <p:nvCxnSpPr>
            <p:cNvPr id="629" name="Google Shape;629;p30"/>
            <p:cNvCxnSpPr/>
            <p:nvPr/>
          </p:nvCxnSpPr>
          <p:spPr>
            <a:xfrm rot="10800000">
              <a:off x="-450" y="4619575"/>
              <a:ext cx="9144900" cy="0"/>
            </a:xfrm>
            <a:prstGeom prst="straightConnector1">
              <a:avLst/>
            </a:prstGeom>
            <a:noFill/>
            <a:ln cap="flat" cmpd="sng" w="9525">
              <a:solidFill>
                <a:schemeClr val="accent6"/>
              </a:solidFill>
              <a:prstDash val="solid"/>
              <a:round/>
              <a:headEnd len="sm" w="sm" type="none"/>
              <a:tailEnd len="sm" w="sm" type="none"/>
            </a:ln>
          </p:spPr>
        </p:cxnSp>
        <p:cxnSp>
          <p:nvCxnSpPr>
            <p:cNvPr id="630" name="Google Shape;630;p30"/>
            <p:cNvCxnSpPr/>
            <p:nvPr/>
          </p:nvCxnSpPr>
          <p:spPr>
            <a:xfrm>
              <a:off x="7228850" y="3609300"/>
              <a:ext cx="0" cy="1534800"/>
            </a:xfrm>
            <a:prstGeom prst="straightConnector1">
              <a:avLst/>
            </a:prstGeom>
            <a:noFill/>
            <a:ln cap="flat" cmpd="sng" w="9525">
              <a:solidFill>
                <a:schemeClr val="accent6"/>
              </a:solidFill>
              <a:prstDash val="solid"/>
              <a:round/>
              <a:headEnd len="sm" w="sm" type="none"/>
              <a:tailEnd len="sm" w="sm" type="none"/>
            </a:ln>
          </p:spPr>
        </p:cxnSp>
      </p:grpSp>
      <p:sp>
        <p:nvSpPr>
          <p:cNvPr id="631" name="Google Shape;631;p30"/>
          <p:cNvSpPr txBox="1"/>
          <p:nvPr>
            <p:ph type="title"/>
          </p:nvPr>
        </p:nvSpPr>
        <p:spPr>
          <a:xfrm>
            <a:off x="521800" y="1251350"/>
            <a:ext cx="8100900" cy="1531500"/>
          </a:xfrm>
          <a:prstGeom prst="rect">
            <a:avLst/>
          </a:prstGeom>
        </p:spPr>
        <p:txBody>
          <a:bodyPr anchorCtr="0" anchor="t" bIns="91425" lIns="274300" spcFirstLastPara="1" rIns="182875" wrap="square" tIns="91425">
            <a:normAutofit/>
          </a:bodyPr>
          <a:lstStyle>
            <a:lvl1pPr lvl="0">
              <a:lnSpc>
                <a:spcPct val="80000"/>
              </a:lnSpc>
              <a:spcBef>
                <a:spcPts val="0"/>
              </a:spcBef>
              <a:spcAft>
                <a:spcPts val="0"/>
              </a:spcAft>
              <a:buClr>
                <a:schemeClr val="dk1"/>
              </a:buClr>
              <a:buSzPts val="4400"/>
              <a:buFont typeface="Gowun Batang"/>
              <a:buNone/>
              <a:defRPr sz="4400">
                <a:solidFill>
                  <a:schemeClr val="dk1"/>
                </a:solidFill>
              </a:defRPr>
            </a:lvl1pPr>
            <a:lvl2pPr lvl="1">
              <a:lnSpc>
                <a:spcPct val="80000"/>
              </a:lnSpc>
              <a:spcBef>
                <a:spcPts val="0"/>
              </a:spcBef>
              <a:spcAft>
                <a:spcPts val="0"/>
              </a:spcAft>
              <a:buClr>
                <a:schemeClr val="dk1"/>
              </a:buClr>
              <a:buSzPts val="4400"/>
              <a:buFont typeface="Gowun Batang"/>
              <a:buNone/>
              <a:defRPr sz="4400">
                <a:solidFill>
                  <a:schemeClr val="dk1"/>
                </a:solidFill>
              </a:defRPr>
            </a:lvl2pPr>
            <a:lvl3pPr lvl="2">
              <a:lnSpc>
                <a:spcPct val="80000"/>
              </a:lnSpc>
              <a:spcBef>
                <a:spcPts val="0"/>
              </a:spcBef>
              <a:spcAft>
                <a:spcPts val="0"/>
              </a:spcAft>
              <a:buClr>
                <a:schemeClr val="dk1"/>
              </a:buClr>
              <a:buSzPts val="4400"/>
              <a:buFont typeface="Gowun Batang"/>
              <a:buNone/>
              <a:defRPr sz="4400">
                <a:solidFill>
                  <a:schemeClr val="dk1"/>
                </a:solidFill>
              </a:defRPr>
            </a:lvl3pPr>
            <a:lvl4pPr lvl="3">
              <a:lnSpc>
                <a:spcPct val="80000"/>
              </a:lnSpc>
              <a:spcBef>
                <a:spcPts val="0"/>
              </a:spcBef>
              <a:spcAft>
                <a:spcPts val="0"/>
              </a:spcAft>
              <a:buClr>
                <a:schemeClr val="dk1"/>
              </a:buClr>
              <a:buSzPts val="4400"/>
              <a:buFont typeface="Gowun Batang"/>
              <a:buNone/>
              <a:defRPr sz="4400">
                <a:solidFill>
                  <a:schemeClr val="dk1"/>
                </a:solidFill>
              </a:defRPr>
            </a:lvl4pPr>
            <a:lvl5pPr lvl="4">
              <a:lnSpc>
                <a:spcPct val="80000"/>
              </a:lnSpc>
              <a:spcBef>
                <a:spcPts val="0"/>
              </a:spcBef>
              <a:spcAft>
                <a:spcPts val="0"/>
              </a:spcAft>
              <a:buClr>
                <a:schemeClr val="dk1"/>
              </a:buClr>
              <a:buSzPts val="4400"/>
              <a:buFont typeface="Gowun Batang"/>
              <a:buNone/>
              <a:defRPr sz="4400">
                <a:solidFill>
                  <a:schemeClr val="dk1"/>
                </a:solidFill>
              </a:defRPr>
            </a:lvl5pPr>
            <a:lvl6pPr lvl="5">
              <a:lnSpc>
                <a:spcPct val="80000"/>
              </a:lnSpc>
              <a:spcBef>
                <a:spcPts val="0"/>
              </a:spcBef>
              <a:spcAft>
                <a:spcPts val="0"/>
              </a:spcAft>
              <a:buClr>
                <a:schemeClr val="dk1"/>
              </a:buClr>
              <a:buSzPts val="4400"/>
              <a:buFont typeface="Gowun Batang"/>
              <a:buNone/>
              <a:defRPr sz="4400">
                <a:solidFill>
                  <a:schemeClr val="dk1"/>
                </a:solidFill>
              </a:defRPr>
            </a:lvl6pPr>
            <a:lvl7pPr lvl="6">
              <a:lnSpc>
                <a:spcPct val="80000"/>
              </a:lnSpc>
              <a:spcBef>
                <a:spcPts val="0"/>
              </a:spcBef>
              <a:spcAft>
                <a:spcPts val="0"/>
              </a:spcAft>
              <a:buClr>
                <a:schemeClr val="dk1"/>
              </a:buClr>
              <a:buSzPts val="4400"/>
              <a:buFont typeface="Gowun Batang"/>
              <a:buNone/>
              <a:defRPr sz="4400">
                <a:solidFill>
                  <a:schemeClr val="dk1"/>
                </a:solidFill>
              </a:defRPr>
            </a:lvl7pPr>
            <a:lvl8pPr lvl="7">
              <a:lnSpc>
                <a:spcPct val="80000"/>
              </a:lnSpc>
              <a:spcBef>
                <a:spcPts val="0"/>
              </a:spcBef>
              <a:spcAft>
                <a:spcPts val="0"/>
              </a:spcAft>
              <a:buClr>
                <a:schemeClr val="dk1"/>
              </a:buClr>
              <a:buSzPts val="4400"/>
              <a:buFont typeface="Gowun Batang"/>
              <a:buNone/>
              <a:defRPr sz="4400">
                <a:solidFill>
                  <a:schemeClr val="dk1"/>
                </a:solidFill>
              </a:defRPr>
            </a:lvl8pPr>
            <a:lvl9pPr lvl="8">
              <a:lnSpc>
                <a:spcPct val="80000"/>
              </a:lnSpc>
              <a:spcBef>
                <a:spcPts val="0"/>
              </a:spcBef>
              <a:spcAft>
                <a:spcPts val="0"/>
              </a:spcAft>
              <a:buClr>
                <a:schemeClr val="dk1"/>
              </a:buClr>
              <a:buSzPts val="4400"/>
              <a:buFont typeface="Gowun Batang"/>
              <a:buNone/>
              <a:defRPr sz="4400">
                <a:solidFill>
                  <a:schemeClr val="dk1"/>
                </a:solidFill>
              </a:defRPr>
            </a:lvl9pPr>
          </a:lstStyle>
          <a:p/>
        </p:txBody>
      </p:sp>
      <p:sp>
        <p:nvSpPr>
          <p:cNvPr id="632" name="Google Shape;632;p30"/>
          <p:cNvSpPr txBox="1"/>
          <p:nvPr>
            <p:ph idx="1" type="subTitle"/>
          </p:nvPr>
        </p:nvSpPr>
        <p:spPr>
          <a:xfrm>
            <a:off x="521800" y="2782875"/>
            <a:ext cx="8100900" cy="338700"/>
          </a:xfrm>
          <a:prstGeom prst="rect">
            <a:avLst/>
          </a:prstGeom>
        </p:spPr>
        <p:txBody>
          <a:bodyPr anchorCtr="0" anchor="t" bIns="91425" lIns="274300" spcFirstLastPara="1" rIns="182875" wrap="square" tIns="91425">
            <a:normAutofit/>
          </a:bodyPr>
          <a:lstStyle>
            <a:lvl1pPr lvl="0">
              <a:spcBef>
                <a:spcPts val="0"/>
              </a:spcBef>
              <a:spcAft>
                <a:spcPts val="0"/>
              </a:spcAft>
              <a:buClr>
                <a:schemeClr val="accent3"/>
              </a:buClr>
              <a:buSzPts val="1000"/>
              <a:buFont typeface="Inter"/>
              <a:buNone/>
              <a:defRPr sz="1000">
                <a:solidFill>
                  <a:schemeClr val="accent3"/>
                </a:solidFill>
              </a:defRPr>
            </a:lvl1pPr>
            <a:lvl2pPr lvl="1">
              <a:spcBef>
                <a:spcPts val="0"/>
              </a:spcBef>
              <a:spcAft>
                <a:spcPts val="0"/>
              </a:spcAft>
              <a:buClr>
                <a:schemeClr val="accent3"/>
              </a:buClr>
              <a:buSzPts val="1000"/>
              <a:buFont typeface="Inter"/>
              <a:buNone/>
              <a:defRPr sz="1000">
                <a:solidFill>
                  <a:schemeClr val="accent3"/>
                </a:solidFill>
              </a:defRPr>
            </a:lvl2pPr>
            <a:lvl3pPr lvl="2">
              <a:spcBef>
                <a:spcPts val="0"/>
              </a:spcBef>
              <a:spcAft>
                <a:spcPts val="0"/>
              </a:spcAft>
              <a:buClr>
                <a:schemeClr val="accent3"/>
              </a:buClr>
              <a:buSzPts val="1000"/>
              <a:buFont typeface="Inter"/>
              <a:buNone/>
              <a:defRPr sz="1000">
                <a:solidFill>
                  <a:schemeClr val="accent3"/>
                </a:solidFill>
              </a:defRPr>
            </a:lvl3pPr>
            <a:lvl4pPr lvl="3">
              <a:spcBef>
                <a:spcPts val="0"/>
              </a:spcBef>
              <a:spcAft>
                <a:spcPts val="0"/>
              </a:spcAft>
              <a:buClr>
                <a:schemeClr val="accent3"/>
              </a:buClr>
              <a:buSzPts val="1000"/>
              <a:buFont typeface="Inter"/>
              <a:buNone/>
              <a:defRPr sz="1000">
                <a:solidFill>
                  <a:schemeClr val="accent3"/>
                </a:solidFill>
              </a:defRPr>
            </a:lvl4pPr>
            <a:lvl5pPr lvl="4">
              <a:spcBef>
                <a:spcPts val="0"/>
              </a:spcBef>
              <a:spcAft>
                <a:spcPts val="0"/>
              </a:spcAft>
              <a:buClr>
                <a:schemeClr val="accent3"/>
              </a:buClr>
              <a:buSzPts val="1000"/>
              <a:buFont typeface="Inter"/>
              <a:buNone/>
              <a:defRPr sz="1000">
                <a:solidFill>
                  <a:schemeClr val="accent3"/>
                </a:solidFill>
              </a:defRPr>
            </a:lvl5pPr>
            <a:lvl6pPr lvl="5">
              <a:spcBef>
                <a:spcPts val="0"/>
              </a:spcBef>
              <a:spcAft>
                <a:spcPts val="0"/>
              </a:spcAft>
              <a:buClr>
                <a:schemeClr val="accent3"/>
              </a:buClr>
              <a:buSzPts val="1000"/>
              <a:buFont typeface="Inter"/>
              <a:buNone/>
              <a:defRPr sz="1000">
                <a:solidFill>
                  <a:schemeClr val="accent3"/>
                </a:solidFill>
              </a:defRPr>
            </a:lvl6pPr>
            <a:lvl7pPr lvl="6">
              <a:spcBef>
                <a:spcPts val="0"/>
              </a:spcBef>
              <a:spcAft>
                <a:spcPts val="0"/>
              </a:spcAft>
              <a:buClr>
                <a:schemeClr val="accent3"/>
              </a:buClr>
              <a:buSzPts val="1000"/>
              <a:buFont typeface="Inter"/>
              <a:buNone/>
              <a:defRPr sz="1000">
                <a:solidFill>
                  <a:schemeClr val="accent3"/>
                </a:solidFill>
              </a:defRPr>
            </a:lvl7pPr>
            <a:lvl8pPr lvl="7">
              <a:spcBef>
                <a:spcPts val="0"/>
              </a:spcBef>
              <a:spcAft>
                <a:spcPts val="0"/>
              </a:spcAft>
              <a:buClr>
                <a:schemeClr val="accent3"/>
              </a:buClr>
              <a:buSzPts val="1000"/>
              <a:buFont typeface="Inter"/>
              <a:buNone/>
              <a:defRPr sz="1000">
                <a:solidFill>
                  <a:schemeClr val="accent3"/>
                </a:solidFill>
              </a:defRPr>
            </a:lvl8pPr>
            <a:lvl9pPr lvl="8">
              <a:spcBef>
                <a:spcPts val="0"/>
              </a:spcBef>
              <a:spcAft>
                <a:spcPts val="0"/>
              </a:spcAft>
              <a:buClr>
                <a:schemeClr val="accent3"/>
              </a:buClr>
              <a:buSzPts val="1000"/>
              <a:buFont typeface="Inter"/>
              <a:buNone/>
              <a:defRPr sz="1000">
                <a:solidFill>
                  <a:schemeClr val="accent3"/>
                </a:solidFill>
              </a:defRPr>
            </a:lvl9pPr>
          </a:lstStyle>
          <a:p/>
        </p:txBody>
      </p:sp>
      <p:sp>
        <p:nvSpPr>
          <p:cNvPr id="633" name="Google Shape;633;p30"/>
          <p:cNvSpPr txBox="1"/>
          <p:nvPr>
            <p:ph idx="2" type="subTitle"/>
          </p:nvPr>
        </p:nvSpPr>
        <p:spPr>
          <a:xfrm>
            <a:off x="518400" y="3609525"/>
            <a:ext cx="6710400" cy="1010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1000"/>
              <a:buFont typeface="Inter"/>
              <a:buNone/>
              <a:defRPr sz="1000">
                <a:solidFill>
                  <a:schemeClr val="dk1"/>
                </a:solidFill>
              </a:defRPr>
            </a:lvl1pPr>
            <a:lvl2pPr lvl="1">
              <a:spcBef>
                <a:spcPts val="0"/>
              </a:spcBef>
              <a:spcAft>
                <a:spcPts val="0"/>
              </a:spcAft>
              <a:buClr>
                <a:schemeClr val="dk1"/>
              </a:buClr>
              <a:buSzPts val="1000"/>
              <a:buFont typeface="Inter"/>
              <a:buNone/>
              <a:defRPr sz="1000">
                <a:solidFill>
                  <a:schemeClr val="dk1"/>
                </a:solidFill>
              </a:defRPr>
            </a:lvl2pPr>
            <a:lvl3pPr lvl="2">
              <a:spcBef>
                <a:spcPts val="0"/>
              </a:spcBef>
              <a:spcAft>
                <a:spcPts val="0"/>
              </a:spcAft>
              <a:buClr>
                <a:schemeClr val="dk1"/>
              </a:buClr>
              <a:buSzPts val="1000"/>
              <a:buFont typeface="Inter"/>
              <a:buNone/>
              <a:defRPr sz="1000">
                <a:solidFill>
                  <a:schemeClr val="dk1"/>
                </a:solidFill>
              </a:defRPr>
            </a:lvl3pPr>
            <a:lvl4pPr lvl="3">
              <a:spcBef>
                <a:spcPts val="0"/>
              </a:spcBef>
              <a:spcAft>
                <a:spcPts val="0"/>
              </a:spcAft>
              <a:buClr>
                <a:schemeClr val="dk1"/>
              </a:buClr>
              <a:buSzPts val="1000"/>
              <a:buFont typeface="Inter"/>
              <a:buNone/>
              <a:defRPr sz="1000">
                <a:solidFill>
                  <a:schemeClr val="dk1"/>
                </a:solidFill>
              </a:defRPr>
            </a:lvl4pPr>
            <a:lvl5pPr lvl="4">
              <a:spcBef>
                <a:spcPts val="0"/>
              </a:spcBef>
              <a:spcAft>
                <a:spcPts val="0"/>
              </a:spcAft>
              <a:buClr>
                <a:schemeClr val="dk1"/>
              </a:buClr>
              <a:buSzPts val="1000"/>
              <a:buFont typeface="Inter"/>
              <a:buNone/>
              <a:defRPr sz="1000">
                <a:solidFill>
                  <a:schemeClr val="dk1"/>
                </a:solidFill>
              </a:defRPr>
            </a:lvl5pPr>
            <a:lvl6pPr lvl="5">
              <a:spcBef>
                <a:spcPts val="0"/>
              </a:spcBef>
              <a:spcAft>
                <a:spcPts val="0"/>
              </a:spcAft>
              <a:buClr>
                <a:schemeClr val="dk1"/>
              </a:buClr>
              <a:buSzPts val="1000"/>
              <a:buFont typeface="Inter"/>
              <a:buNone/>
              <a:defRPr sz="1000">
                <a:solidFill>
                  <a:schemeClr val="dk1"/>
                </a:solidFill>
              </a:defRPr>
            </a:lvl6pPr>
            <a:lvl7pPr lvl="6">
              <a:spcBef>
                <a:spcPts val="0"/>
              </a:spcBef>
              <a:spcAft>
                <a:spcPts val="0"/>
              </a:spcAft>
              <a:buClr>
                <a:schemeClr val="dk1"/>
              </a:buClr>
              <a:buSzPts val="1000"/>
              <a:buFont typeface="Inter"/>
              <a:buNone/>
              <a:defRPr sz="1000">
                <a:solidFill>
                  <a:schemeClr val="dk1"/>
                </a:solidFill>
              </a:defRPr>
            </a:lvl7pPr>
            <a:lvl8pPr lvl="7">
              <a:spcBef>
                <a:spcPts val="0"/>
              </a:spcBef>
              <a:spcAft>
                <a:spcPts val="0"/>
              </a:spcAft>
              <a:buClr>
                <a:schemeClr val="dk1"/>
              </a:buClr>
              <a:buSzPts val="1000"/>
              <a:buFont typeface="Inter"/>
              <a:buNone/>
              <a:defRPr sz="1000">
                <a:solidFill>
                  <a:schemeClr val="dk1"/>
                </a:solidFill>
              </a:defRPr>
            </a:lvl8pPr>
            <a:lvl9pPr lvl="8">
              <a:spcBef>
                <a:spcPts val="0"/>
              </a:spcBef>
              <a:spcAft>
                <a:spcPts val="0"/>
              </a:spcAft>
              <a:buClr>
                <a:schemeClr val="dk1"/>
              </a:buClr>
              <a:buSzPts val="1000"/>
              <a:buFont typeface="Inter"/>
              <a:buNone/>
              <a:defRPr sz="1000">
                <a:solidFill>
                  <a:schemeClr val="dk1"/>
                </a:solidFill>
              </a:defRPr>
            </a:lvl9pPr>
          </a:lstStyle>
          <a:p/>
        </p:txBody>
      </p:sp>
      <p:sp>
        <p:nvSpPr>
          <p:cNvPr id="634" name="Google Shape;634;p30"/>
          <p:cNvSpPr txBox="1"/>
          <p:nvPr>
            <p:ph idx="3" type="subTitle"/>
          </p:nvPr>
        </p:nvSpPr>
        <p:spPr>
          <a:xfrm>
            <a:off x="3171350" y="11075"/>
            <a:ext cx="4057500" cy="5082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1000"/>
              <a:buFont typeface="Inter"/>
              <a:buNone/>
              <a:defRPr sz="1000">
                <a:solidFill>
                  <a:schemeClr val="dk1"/>
                </a:solidFill>
              </a:defRPr>
            </a:lvl1pPr>
            <a:lvl2pPr lvl="1" algn="r">
              <a:spcBef>
                <a:spcPts val="0"/>
              </a:spcBef>
              <a:spcAft>
                <a:spcPts val="0"/>
              </a:spcAft>
              <a:buClr>
                <a:schemeClr val="dk1"/>
              </a:buClr>
              <a:buSzPts val="1000"/>
              <a:buFont typeface="Inter"/>
              <a:buNone/>
              <a:defRPr sz="1000">
                <a:solidFill>
                  <a:schemeClr val="dk1"/>
                </a:solidFill>
              </a:defRPr>
            </a:lvl2pPr>
            <a:lvl3pPr lvl="2" algn="r">
              <a:spcBef>
                <a:spcPts val="0"/>
              </a:spcBef>
              <a:spcAft>
                <a:spcPts val="0"/>
              </a:spcAft>
              <a:buClr>
                <a:schemeClr val="dk1"/>
              </a:buClr>
              <a:buSzPts val="1000"/>
              <a:buFont typeface="Inter"/>
              <a:buNone/>
              <a:defRPr sz="1000">
                <a:solidFill>
                  <a:schemeClr val="dk1"/>
                </a:solidFill>
              </a:defRPr>
            </a:lvl3pPr>
            <a:lvl4pPr lvl="3" algn="r">
              <a:spcBef>
                <a:spcPts val="0"/>
              </a:spcBef>
              <a:spcAft>
                <a:spcPts val="0"/>
              </a:spcAft>
              <a:buClr>
                <a:schemeClr val="dk1"/>
              </a:buClr>
              <a:buSzPts val="1000"/>
              <a:buFont typeface="Inter"/>
              <a:buNone/>
              <a:defRPr sz="1000">
                <a:solidFill>
                  <a:schemeClr val="dk1"/>
                </a:solidFill>
              </a:defRPr>
            </a:lvl4pPr>
            <a:lvl5pPr lvl="4" algn="r">
              <a:spcBef>
                <a:spcPts val="0"/>
              </a:spcBef>
              <a:spcAft>
                <a:spcPts val="0"/>
              </a:spcAft>
              <a:buClr>
                <a:schemeClr val="dk1"/>
              </a:buClr>
              <a:buSzPts val="1000"/>
              <a:buFont typeface="Inter"/>
              <a:buNone/>
              <a:defRPr sz="1000">
                <a:solidFill>
                  <a:schemeClr val="dk1"/>
                </a:solidFill>
              </a:defRPr>
            </a:lvl5pPr>
            <a:lvl6pPr lvl="5" algn="r">
              <a:spcBef>
                <a:spcPts val="0"/>
              </a:spcBef>
              <a:spcAft>
                <a:spcPts val="0"/>
              </a:spcAft>
              <a:buClr>
                <a:schemeClr val="dk1"/>
              </a:buClr>
              <a:buSzPts val="1000"/>
              <a:buFont typeface="Inter"/>
              <a:buNone/>
              <a:defRPr sz="1000">
                <a:solidFill>
                  <a:schemeClr val="dk1"/>
                </a:solidFill>
              </a:defRPr>
            </a:lvl6pPr>
            <a:lvl7pPr lvl="6" algn="r">
              <a:spcBef>
                <a:spcPts val="0"/>
              </a:spcBef>
              <a:spcAft>
                <a:spcPts val="0"/>
              </a:spcAft>
              <a:buClr>
                <a:schemeClr val="dk1"/>
              </a:buClr>
              <a:buSzPts val="1000"/>
              <a:buFont typeface="Inter"/>
              <a:buNone/>
              <a:defRPr sz="1000">
                <a:solidFill>
                  <a:schemeClr val="dk1"/>
                </a:solidFill>
              </a:defRPr>
            </a:lvl7pPr>
            <a:lvl8pPr lvl="7" algn="r">
              <a:spcBef>
                <a:spcPts val="0"/>
              </a:spcBef>
              <a:spcAft>
                <a:spcPts val="0"/>
              </a:spcAft>
              <a:buClr>
                <a:schemeClr val="dk1"/>
              </a:buClr>
              <a:buSzPts val="1000"/>
              <a:buFont typeface="Inter"/>
              <a:buNone/>
              <a:defRPr sz="1000">
                <a:solidFill>
                  <a:schemeClr val="dk1"/>
                </a:solidFill>
              </a:defRPr>
            </a:lvl8pPr>
            <a:lvl9pPr lvl="8" algn="r">
              <a:spcBef>
                <a:spcPts val="0"/>
              </a:spcBef>
              <a:spcAft>
                <a:spcPts val="0"/>
              </a:spcAft>
              <a:buClr>
                <a:schemeClr val="dk1"/>
              </a:buClr>
              <a:buSzPts val="1000"/>
              <a:buFont typeface="Inter"/>
              <a:buNone/>
              <a:defRPr sz="1000">
                <a:solidFill>
                  <a:schemeClr val="dk1"/>
                </a:solidFill>
              </a:defRPr>
            </a:lvl9pPr>
          </a:lstStyle>
          <a:p/>
        </p:txBody>
      </p:sp>
      <p:sp>
        <p:nvSpPr>
          <p:cNvPr id="635" name="Google Shape;635;p30"/>
          <p:cNvSpPr txBox="1"/>
          <p:nvPr>
            <p:ph idx="4" type="subTitle"/>
          </p:nvPr>
        </p:nvSpPr>
        <p:spPr>
          <a:xfrm>
            <a:off x="7228800" y="11075"/>
            <a:ext cx="1393800" cy="5082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1000"/>
              <a:buFont typeface="Inter"/>
              <a:buNone/>
              <a:defRPr sz="1000">
                <a:solidFill>
                  <a:schemeClr val="dk1"/>
                </a:solidFill>
              </a:defRPr>
            </a:lvl1pPr>
            <a:lvl2pPr lvl="1" algn="r">
              <a:spcBef>
                <a:spcPts val="0"/>
              </a:spcBef>
              <a:spcAft>
                <a:spcPts val="0"/>
              </a:spcAft>
              <a:buClr>
                <a:schemeClr val="dk1"/>
              </a:buClr>
              <a:buSzPts val="1000"/>
              <a:buFont typeface="Inter"/>
              <a:buNone/>
              <a:defRPr sz="1000">
                <a:solidFill>
                  <a:schemeClr val="dk1"/>
                </a:solidFill>
              </a:defRPr>
            </a:lvl2pPr>
            <a:lvl3pPr lvl="2" algn="r">
              <a:spcBef>
                <a:spcPts val="0"/>
              </a:spcBef>
              <a:spcAft>
                <a:spcPts val="0"/>
              </a:spcAft>
              <a:buClr>
                <a:schemeClr val="dk1"/>
              </a:buClr>
              <a:buSzPts val="1000"/>
              <a:buFont typeface="Inter"/>
              <a:buNone/>
              <a:defRPr sz="1000">
                <a:solidFill>
                  <a:schemeClr val="dk1"/>
                </a:solidFill>
              </a:defRPr>
            </a:lvl3pPr>
            <a:lvl4pPr lvl="3" algn="r">
              <a:spcBef>
                <a:spcPts val="0"/>
              </a:spcBef>
              <a:spcAft>
                <a:spcPts val="0"/>
              </a:spcAft>
              <a:buClr>
                <a:schemeClr val="dk1"/>
              </a:buClr>
              <a:buSzPts val="1000"/>
              <a:buFont typeface="Inter"/>
              <a:buNone/>
              <a:defRPr sz="1000">
                <a:solidFill>
                  <a:schemeClr val="dk1"/>
                </a:solidFill>
              </a:defRPr>
            </a:lvl4pPr>
            <a:lvl5pPr lvl="4" algn="r">
              <a:spcBef>
                <a:spcPts val="0"/>
              </a:spcBef>
              <a:spcAft>
                <a:spcPts val="0"/>
              </a:spcAft>
              <a:buClr>
                <a:schemeClr val="dk1"/>
              </a:buClr>
              <a:buSzPts val="1000"/>
              <a:buFont typeface="Inter"/>
              <a:buNone/>
              <a:defRPr sz="1000">
                <a:solidFill>
                  <a:schemeClr val="dk1"/>
                </a:solidFill>
              </a:defRPr>
            </a:lvl5pPr>
            <a:lvl6pPr lvl="5" algn="r">
              <a:spcBef>
                <a:spcPts val="0"/>
              </a:spcBef>
              <a:spcAft>
                <a:spcPts val="0"/>
              </a:spcAft>
              <a:buClr>
                <a:schemeClr val="dk1"/>
              </a:buClr>
              <a:buSzPts val="1000"/>
              <a:buFont typeface="Inter"/>
              <a:buNone/>
              <a:defRPr sz="1000">
                <a:solidFill>
                  <a:schemeClr val="dk1"/>
                </a:solidFill>
              </a:defRPr>
            </a:lvl6pPr>
            <a:lvl7pPr lvl="6" algn="r">
              <a:spcBef>
                <a:spcPts val="0"/>
              </a:spcBef>
              <a:spcAft>
                <a:spcPts val="0"/>
              </a:spcAft>
              <a:buClr>
                <a:schemeClr val="dk1"/>
              </a:buClr>
              <a:buSzPts val="1000"/>
              <a:buFont typeface="Inter"/>
              <a:buNone/>
              <a:defRPr sz="1000">
                <a:solidFill>
                  <a:schemeClr val="dk1"/>
                </a:solidFill>
              </a:defRPr>
            </a:lvl7pPr>
            <a:lvl8pPr lvl="7" algn="r">
              <a:spcBef>
                <a:spcPts val="0"/>
              </a:spcBef>
              <a:spcAft>
                <a:spcPts val="0"/>
              </a:spcAft>
              <a:buClr>
                <a:schemeClr val="dk1"/>
              </a:buClr>
              <a:buSzPts val="1000"/>
              <a:buFont typeface="Inter"/>
              <a:buNone/>
              <a:defRPr sz="1000">
                <a:solidFill>
                  <a:schemeClr val="dk1"/>
                </a:solidFill>
              </a:defRPr>
            </a:lvl8pPr>
            <a:lvl9pPr lvl="8" algn="r">
              <a:spcBef>
                <a:spcPts val="0"/>
              </a:spcBef>
              <a:spcAft>
                <a:spcPts val="0"/>
              </a:spcAft>
              <a:buClr>
                <a:schemeClr val="dk1"/>
              </a:buClr>
              <a:buSzPts val="1000"/>
              <a:buFont typeface="Inter"/>
              <a:buNone/>
              <a:defRPr sz="1000">
                <a:solidFill>
                  <a:schemeClr val="dk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ummary">
  <p:cSld name="BLANK_1_1_1_1_1_1_1_2_1">
    <p:bg>
      <p:bgPr>
        <a:solidFill>
          <a:schemeClr val="lt2"/>
        </a:solidFill>
      </p:bgPr>
    </p:bg>
    <p:spTree>
      <p:nvGrpSpPr>
        <p:cNvPr id="33" name="Shape 33"/>
        <p:cNvGrpSpPr/>
        <p:nvPr/>
      </p:nvGrpSpPr>
      <p:grpSpPr>
        <a:xfrm>
          <a:off x="0" y="0"/>
          <a:ext cx="0" cy="0"/>
          <a:chOff x="0" y="0"/>
          <a:chExt cx="0" cy="0"/>
        </a:xfrm>
      </p:grpSpPr>
      <p:sp>
        <p:nvSpPr>
          <p:cNvPr id="34" name="Google Shape;34;p4"/>
          <p:cNvSpPr txBox="1"/>
          <p:nvPr>
            <p:ph type="title"/>
          </p:nvPr>
        </p:nvSpPr>
        <p:spPr>
          <a:xfrm>
            <a:off x="1040950" y="1667775"/>
            <a:ext cx="2022000" cy="641400"/>
          </a:xfrm>
          <a:prstGeom prst="rect">
            <a:avLst/>
          </a:prstGeom>
        </p:spPr>
        <p:txBody>
          <a:bodyPr anchorCtr="0" anchor="t" bIns="91425" lIns="182875" spcFirstLastPara="1" rIns="91425" wrap="square" tIns="91425">
            <a:noAutofit/>
          </a:bodyPr>
          <a:lstStyle>
            <a:lvl1pPr lvl="0">
              <a:spcBef>
                <a:spcPts val="0"/>
              </a:spcBef>
              <a:spcAft>
                <a:spcPts val="0"/>
              </a:spcAft>
              <a:buClr>
                <a:schemeClr val="lt1"/>
              </a:buClr>
              <a:buSzPts val="1500"/>
              <a:buFont typeface="Inter Medium"/>
              <a:buNone/>
              <a:defRPr sz="1500">
                <a:latin typeface="Inter Medium"/>
                <a:ea typeface="Inter Medium"/>
                <a:cs typeface="Inter Medium"/>
                <a:sym typeface="Inter Medium"/>
              </a:defRPr>
            </a:lvl1pPr>
            <a:lvl2pPr lvl="1">
              <a:spcBef>
                <a:spcPts val="0"/>
              </a:spcBef>
              <a:spcAft>
                <a:spcPts val="0"/>
              </a:spcAft>
              <a:buClr>
                <a:schemeClr val="lt1"/>
              </a:buClr>
              <a:buSzPts val="1500"/>
              <a:buFont typeface="Inter Medium"/>
              <a:buNone/>
              <a:defRPr sz="1500">
                <a:latin typeface="Inter Medium"/>
                <a:ea typeface="Inter Medium"/>
                <a:cs typeface="Inter Medium"/>
                <a:sym typeface="Inter Medium"/>
              </a:defRPr>
            </a:lvl2pPr>
            <a:lvl3pPr lvl="2">
              <a:spcBef>
                <a:spcPts val="0"/>
              </a:spcBef>
              <a:spcAft>
                <a:spcPts val="0"/>
              </a:spcAft>
              <a:buClr>
                <a:schemeClr val="lt1"/>
              </a:buClr>
              <a:buSzPts val="1500"/>
              <a:buFont typeface="Inter Medium"/>
              <a:buNone/>
              <a:defRPr sz="1500">
                <a:latin typeface="Inter Medium"/>
                <a:ea typeface="Inter Medium"/>
                <a:cs typeface="Inter Medium"/>
                <a:sym typeface="Inter Medium"/>
              </a:defRPr>
            </a:lvl3pPr>
            <a:lvl4pPr lvl="3">
              <a:spcBef>
                <a:spcPts val="0"/>
              </a:spcBef>
              <a:spcAft>
                <a:spcPts val="0"/>
              </a:spcAft>
              <a:buClr>
                <a:schemeClr val="lt1"/>
              </a:buClr>
              <a:buSzPts val="1500"/>
              <a:buFont typeface="Inter Medium"/>
              <a:buNone/>
              <a:defRPr sz="1500">
                <a:latin typeface="Inter Medium"/>
                <a:ea typeface="Inter Medium"/>
                <a:cs typeface="Inter Medium"/>
                <a:sym typeface="Inter Medium"/>
              </a:defRPr>
            </a:lvl4pPr>
            <a:lvl5pPr lvl="4">
              <a:spcBef>
                <a:spcPts val="0"/>
              </a:spcBef>
              <a:spcAft>
                <a:spcPts val="0"/>
              </a:spcAft>
              <a:buClr>
                <a:schemeClr val="lt1"/>
              </a:buClr>
              <a:buSzPts val="1500"/>
              <a:buFont typeface="Inter Medium"/>
              <a:buNone/>
              <a:defRPr sz="1500">
                <a:latin typeface="Inter Medium"/>
                <a:ea typeface="Inter Medium"/>
                <a:cs typeface="Inter Medium"/>
                <a:sym typeface="Inter Medium"/>
              </a:defRPr>
            </a:lvl5pPr>
            <a:lvl6pPr lvl="5">
              <a:spcBef>
                <a:spcPts val="0"/>
              </a:spcBef>
              <a:spcAft>
                <a:spcPts val="0"/>
              </a:spcAft>
              <a:buClr>
                <a:schemeClr val="lt1"/>
              </a:buClr>
              <a:buSzPts val="1500"/>
              <a:buFont typeface="Inter Medium"/>
              <a:buNone/>
              <a:defRPr sz="1500">
                <a:latin typeface="Inter Medium"/>
                <a:ea typeface="Inter Medium"/>
                <a:cs typeface="Inter Medium"/>
                <a:sym typeface="Inter Medium"/>
              </a:defRPr>
            </a:lvl6pPr>
            <a:lvl7pPr lvl="6">
              <a:spcBef>
                <a:spcPts val="0"/>
              </a:spcBef>
              <a:spcAft>
                <a:spcPts val="0"/>
              </a:spcAft>
              <a:buClr>
                <a:schemeClr val="lt1"/>
              </a:buClr>
              <a:buSzPts val="1500"/>
              <a:buFont typeface="Inter Medium"/>
              <a:buNone/>
              <a:defRPr sz="1500">
                <a:latin typeface="Inter Medium"/>
                <a:ea typeface="Inter Medium"/>
                <a:cs typeface="Inter Medium"/>
                <a:sym typeface="Inter Medium"/>
              </a:defRPr>
            </a:lvl7pPr>
            <a:lvl8pPr lvl="7">
              <a:spcBef>
                <a:spcPts val="0"/>
              </a:spcBef>
              <a:spcAft>
                <a:spcPts val="0"/>
              </a:spcAft>
              <a:buClr>
                <a:schemeClr val="lt1"/>
              </a:buClr>
              <a:buSzPts val="1500"/>
              <a:buFont typeface="Inter Medium"/>
              <a:buNone/>
              <a:defRPr sz="1500">
                <a:latin typeface="Inter Medium"/>
                <a:ea typeface="Inter Medium"/>
                <a:cs typeface="Inter Medium"/>
                <a:sym typeface="Inter Medium"/>
              </a:defRPr>
            </a:lvl8pPr>
            <a:lvl9pPr lvl="8">
              <a:spcBef>
                <a:spcPts val="0"/>
              </a:spcBef>
              <a:spcAft>
                <a:spcPts val="0"/>
              </a:spcAft>
              <a:buClr>
                <a:schemeClr val="lt1"/>
              </a:buClr>
              <a:buSzPts val="1500"/>
              <a:buFont typeface="Inter Medium"/>
              <a:buNone/>
              <a:defRPr sz="1500">
                <a:latin typeface="Inter Medium"/>
                <a:ea typeface="Inter Medium"/>
                <a:cs typeface="Inter Medium"/>
                <a:sym typeface="Inter Medium"/>
              </a:defRPr>
            </a:lvl9pPr>
          </a:lstStyle>
          <a:p/>
        </p:txBody>
      </p:sp>
      <p:sp>
        <p:nvSpPr>
          <p:cNvPr id="35" name="Google Shape;35;p4"/>
          <p:cNvSpPr txBox="1"/>
          <p:nvPr>
            <p:ph idx="1" type="body"/>
          </p:nvPr>
        </p:nvSpPr>
        <p:spPr>
          <a:xfrm>
            <a:off x="1041000" y="2309175"/>
            <a:ext cx="2022000" cy="684900"/>
          </a:xfrm>
          <a:prstGeom prst="rect">
            <a:avLst/>
          </a:prstGeom>
        </p:spPr>
        <p:txBody>
          <a:bodyPr anchorCtr="0" anchor="t" bIns="91425" lIns="182875" spcFirstLastPara="1" rIns="91425" wrap="square" tIns="91425">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36" name="Google Shape;36;p4"/>
          <p:cNvSpPr txBox="1"/>
          <p:nvPr>
            <p:ph idx="2" type="title"/>
          </p:nvPr>
        </p:nvSpPr>
        <p:spPr>
          <a:xfrm>
            <a:off x="3065850" y="1667775"/>
            <a:ext cx="2025300" cy="641400"/>
          </a:xfrm>
          <a:prstGeom prst="rect">
            <a:avLst/>
          </a:prstGeom>
        </p:spPr>
        <p:txBody>
          <a:bodyPr anchorCtr="0" anchor="t" bIns="91425" lIns="182875" spcFirstLastPara="1" rIns="91425" wrap="square" tIns="91425">
            <a:noAutofit/>
          </a:bodyPr>
          <a:lstStyle>
            <a:lvl1pPr lvl="0">
              <a:spcBef>
                <a:spcPts val="0"/>
              </a:spcBef>
              <a:spcAft>
                <a:spcPts val="0"/>
              </a:spcAft>
              <a:buClr>
                <a:schemeClr val="lt1"/>
              </a:buClr>
              <a:buSzPts val="1500"/>
              <a:buFont typeface="Inter Medium"/>
              <a:buNone/>
              <a:defRPr sz="1500">
                <a:latin typeface="Inter Medium"/>
                <a:ea typeface="Inter Medium"/>
                <a:cs typeface="Inter Medium"/>
                <a:sym typeface="Inter Medium"/>
              </a:defRPr>
            </a:lvl1pPr>
            <a:lvl2pPr lvl="1">
              <a:spcBef>
                <a:spcPts val="0"/>
              </a:spcBef>
              <a:spcAft>
                <a:spcPts val="0"/>
              </a:spcAft>
              <a:buClr>
                <a:schemeClr val="lt1"/>
              </a:buClr>
              <a:buSzPts val="1500"/>
              <a:buFont typeface="Inter Medium"/>
              <a:buNone/>
              <a:defRPr sz="1500">
                <a:latin typeface="Inter Medium"/>
                <a:ea typeface="Inter Medium"/>
                <a:cs typeface="Inter Medium"/>
                <a:sym typeface="Inter Medium"/>
              </a:defRPr>
            </a:lvl2pPr>
            <a:lvl3pPr lvl="2">
              <a:spcBef>
                <a:spcPts val="0"/>
              </a:spcBef>
              <a:spcAft>
                <a:spcPts val="0"/>
              </a:spcAft>
              <a:buClr>
                <a:schemeClr val="lt1"/>
              </a:buClr>
              <a:buSzPts val="1500"/>
              <a:buFont typeface="Inter Medium"/>
              <a:buNone/>
              <a:defRPr sz="1500">
                <a:latin typeface="Inter Medium"/>
                <a:ea typeface="Inter Medium"/>
                <a:cs typeface="Inter Medium"/>
                <a:sym typeface="Inter Medium"/>
              </a:defRPr>
            </a:lvl3pPr>
            <a:lvl4pPr lvl="3">
              <a:spcBef>
                <a:spcPts val="0"/>
              </a:spcBef>
              <a:spcAft>
                <a:spcPts val="0"/>
              </a:spcAft>
              <a:buClr>
                <a:schemeClr val="lt1"/>
              </a:buClr>
              <a:buSzPts val="1500"/>
              <a:buFont typeface="Inter Medium"/>
              <a:buNone/>
              <a:defRPr sz="1500">
                <a:latin typeface="Inter Medium"/>
                <a:ea typeface="Inter Medium"/>
                <a:cs typeface="Inter Medium"/>
                <a:sym typeface="Inter Medium"/>
              </a:defRPr>
            </a:lvl4pPr>
            <a:lvl5pPr lvl="4">
              <a:spcBef>
                <a:spcPts val="0"/>
              </a:spcBef>
              <a:spcAft>
                <a:spcPts val="0"/>
              </a:spcAft>
              <a:buClr>
                <a:schemeClr val="lt1"/>
              </a:buClr>
              <a:buSzPts val="1500"/>
              <a:buFont typeface="Inter Medium"/>
              <a:buNone/>
              <a:defRPr sz="1500">
                <a:latin typeface="Inter Medium"/>
                <a:ea typeface="Inter Medium"/>
                <a:cs typeface="Inter Medium"/>
                <a:sym typeface="Inter Medium"/>
              </a:defRPr>
            </a:lvl5pPr>
            <a:lvl6pPr lvl="5">
              <a:spcBef>
                <a:spcPts val="0"/>
              </a:spcBef>
              <a:spcAft>
                <a:spcPts val="0"/>
              </a:spcAft>
              <a:buClr>
                <a:schemeClr val="lt1"/>
              </a:buClr>
              <a:buSzPts val="1500"/>
              <a:buFont typeface="Inter Medium"/>
              <a:buNone/>
              <a:defRPr sz="1500">
                <a:latin typeface="Inter Medium"/>
                <a:ea typeface="Inter Medium"/>
                <a:cs typeface="Inter Medium"/>
                <a:sym typeface="Inter Medium"/>
              </a:defRPr>
            </a:lvl6pPr>
            <a:lvl7pPr lvl="6">
              <a:spcBef>
                <a:spcPts val="0"/>
              </a:spcBef>
              <a:spcAft>
                <a:spcPts val="0"/>
              </a:spcAft>
              <a:buClr>
                <a:schemeClr val="lt1"/>
              </a:buClr>
              <a:buSzPts val="1500"/>
              <a:buFont typeface="Inter Medium"/>
              <a:buNone/>
              <a:defRPr sz="1500">
                <a:latin typeface="Inter Medium"/>
                <a:ea typeface="Inter Medium"/>
                <a:cs typeface="Inter Medium"/>
                <a:sym typeface="Inter Medium"/>
              </a:defRPr>
            </a:lvl7pPr>
            <a:lvl8pPr lvl="7">
              <a:spcBef>
                <a:spcPts val="0"/>
              </a:spcBef>
              <a:spcAft>
                <a:spcPts val="0"/>
              </a:spcAft>
              <a:buClr>
                <a:schemeClr val="lt1"/>
              </a:buClr>
              <a:buSzPts val="1500"/>
              <a:buFont typeface="Inter Medium"/>
              <a:buNone/>
              <a:defRPr sz="1500">
                <a:latin typeface="Inter Medium"/>
                <a:ea typeface="Inter Medium"/>
                <a:cs typeface="Inter Medium"/>
                <a:sym typeface="Inter Medium"/>
              </a:defRPr>
            </a:lvl8pPr>
            <a:lvl9pPr lvl="8">
              <a:spcBef>
                <a:spcPts val="0"/>
              </a:spcBef>
              <a:spcAft>
                <a:spcPts val="0"/>
              </a:spcAft>
              <a:buClr>
                <a:schemeClr val="lt1"/>
              </a:buClr>
              <a:buSzPts val="1500"/>
              <a:buFont typeface="Inter Medium"/>
              <a:buNone/>
              <a:defRPr sz="1500">
                <a:latin typeface="Inter Medium"/>
                <a:ea typeface="Inter Medium"/>
                <a:cs typeface="Inter Medium"/>
                <a:sym typeface="Inter Medium"/>
              </a:defRPr>
            </a:lvl9pPr>
          </a:lstStyle>
          <a:p/>
        </p:txBody>
      </p:sp>
      <p:sp>
        <p:nvSpPr>
          <p:cNvPr id="37" name="Google Shape;37;p4"/>
          <p:cNvSpPr txBox="1"/>
          <p:nvPr>
            <p:ph idx="3" type="body"/>
          </p:nvPr>
        </p:nvSpPr>
        <p:spPr>
          <a:xfrm>
            <a:off x="3065900" y="2309175"/>
            <a:ext cx="2025300" cy="684900"/>
          </a:xfrm>
          <a:prstGeom prst="rect">
            <a:avLst/>
          </a:prstGeom>
        </p:spPr>
        <p:txBody>
          <a:bodyPr anchorCtr="0" anchor="t" bIns="91425" lIns="182875" spcFirstLastPara="1" rIns="91425" wrap="square" tIns="91425">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38" name="Google Shape;38;p4"/>
          <p:cNvSpPr txBox="1"/>
          <p:nvPr>
            <p:ph idx="4" type="title"/>
          </p:nvPr>
        </p:nvSpPr>
        <p:spPr>
          <a:xfrm>
            <a:off x="5090675" y="1667775"/>
            <a:ext cx="2027700" cy="641400"/>
          </a:xfrm>
          <a:prstGeom prst="rect">
            <a:avLst/>
          </a:prstGeom>
        </p:spPr>
        <p:txBody>
          <a:bodyPr anchorCtr="0" anchor="t" bIns="91425" lIns="182875" spcFirstLastPara="1" rIns="91425" wrap="square" tIns="91425">
            <a:noAutofit/>
          </a:bodyPr>
          <a:lstStyle>
            <a:lvl1pPr lvl="0">
              <a:spcBef>
                <a:spcPts val="0"/>
              </a:spcBef>
              <a:spcAft>
                <a:spcPts val="0"/>
              </a:spcAft>
              <a:buClr>
                <a:schemeClr val="lt1"/>
              </a:buClr>
              <a:buSzPts val="1500"/>
              <a:buFont typeface="Inter Medium"/>
              <a:buNone/>
              <a:defRPr sz="1500">
                <a:latin typeface="Inter Medium"/>
                <a:ea typeface="Inter Medium"/>
                <a:cs typeface="Inter Medium"/>
                <a:sym typeface="Inter Medium"/>
              </a:defRPr>
            </a:lvl1pPr>
            <a:lvl2pPr lvl="1">
              <a:spcBef>
                <a:spcPts val="0"/>
              </a:spcBef>
              <a:spcAft>
                <a:spcPts val="0"/>
              </a:spcAft>
              <a:buClr>
                <a:schemeClr val="lt1"/>
              </a:buClr>
              <a:buSzPts val="1500"/>
              <a:buFont typeface="Inter Medium"/>
              <a:buNone/>
              <a:defRPr sz="1500">
                <a:latin typeface="Inter Medium"/>
                <a:ea typeface="Inter Medium"/>
                <a:cs typeface="Inter Medium"/>
                <a:sym typeface="Inter Medium"/>
              </a:defRPr>
            </a:lvl2pPr>
            <a:lvl3pPr lvl="2">
              <a:spcBef>
                <a:spcPts val="0"/>
              </a:spcBef>
              <a:spcAft>
                <a:spcPts val="0"/>
              </a:spcAft>
              <a:buClr>
                <a:schemeClr val="lt1"/>
              </a:buClr>
              <a:buSzPts val="1500"/>
              <a:buFont typeface="Inter Medium"/>
              <a:buNone/>
              <a:defRPr sz="1500">
                <a:latin typeface="Inter Medium"/>
                <a:ea typeface="Inter Medium"/>
                <a:cs typeface="Inter Medium"/>
                <a:sym typeface="Inter Medium"/>
              </a:defRPr>
            </a:lvl3pPr>
            <a:lvl4pPr lvl="3">
              <a:spcBef>
                <a:spcPts val="0"/>
              </a:spcBef>
              <a:spcAft>
                <a:spcPts val="0"/>
              </a:spcAft>
              <a:buClr>
                <a:schemeClr val="lt1"/>
              </a:buClr>
              <a:buSzPts val="1500"/>
              <a:buFont typeface="Inter Medium"/>
              <a:buNone/>
              <a:defRPr sz="1500">
                <a:latin typeface="Inter Medium"/>
                <a:ea typeface="Inter Medium"/>
                <a:cs typeface="Inter Medium"/>
                <a:sym typeface="Inter Medium"/>
              </a:defRPr>
            </a:lvl4pPr>
            <a:lvl5pPr lvl="4">
              <a:spcBef>
                <a:spcPts val="0"/>
              </a:spcBef>
              <a:spcAft>
                <a:spcPts val="0"/>
              </a:spcAft>
              <a:buClr>
                <a:schemeClr val="lt1"/>
              </a:buClr>
              <a:buSzPts val="1500"/>
              <a:buFont typeface="Inter Medium"/>
              <a:buNone/>
              <a:defRPr sz="1500">
                <a:latin typeface="Inter Medium"/>
                <a:ea typeface="Inter Medium"/>
                <a:cs typeface="Inter Medium"/>
                <a:sym typeface="Inter Medium"/>
              </a:defRPr>
            </a:lvl5pPr>
            <a:lvl6pPr lvl="5">
              <a:spcBef>
                <a:spcPts val="0"/>
              </a:spcBef>
              <a:spcAft>
                <a:spcPts val="0"/>
              </a:spcAft>
              <a:buClr>
                <a:schemeClr val="lt1"/>
              </a:buClr>
              <a:buSzPts val="1500"/>
              <a:buFont typeface="Inter Medium"/>
              <a:buNone/>
              <a:defRPr sz="1500">
                <a:latin typeface="Inter Medium"/>
                <a:ea typeface="Inter Medium"/>
                <a:cs typeface="Inter Medium"/>
                <a:sym typeface="Inter Medium"/>
              </a:defRPr>
            </a:lvl6pPr>
            <a:lvl7pPr lvl="6">
              <a:spcBef>
                <a:spcPts val="0"/>
              </a:spcBef>
              <a:spcAft>
                <a:spcPts val="0"/>
              </a:spcAft>
              <a:buClr>
                <a:schemeClr val="lt1"/>
              </a:buClr>
              <a:buSzPts val="1500"/>
              <a:buFont typeface="Inter Medium"/>
              <a:buNone/>
              <a:defRPr sz="1500">
                <a:latin typeface="Inter Medium"/>
                <a:ea typeface="Inter Medium"/>
                <a:cs typeface="Inter Medium"/>
                <a:sym typeface="Inter Medium"/>
              </a:defRPr>
            </a:lvl7pPr>
            <a:lvl8pPr lvl="7">
              <a:spcBef>
                <a:spcPts val="0"/>
              </a:spcBef>
              <a:spcAft>
                <a:spcPts val="0"/>
              </a:spcAft>
              <a:buClr>
                <a:schemeClr val="lt1"/>
              </a:buClr>
              <a:buSzPts val="1500"/>
              <a:buFont typeface="Inter Medium"/>
              <a:buNone/>
              <a:defRPr sz="1500">
                <a:latin typeface="Inter Medium"/>
                <a:ea typeface="Inter Medium"/>
                <a:cs typeface="Inter Medium"/>
                <a:sym typeface="Inter Medium"/>
              </a:defRPr>
            </a:lvl8pPr>
            <a:lvl9pPr lvl="8">
              <a:spcBef>
                <a:spcPts val="0"/>
              </a:spcBef>
              <a:spcAft>
                <a:spcPts val="0"/>
              </a:spcAft>
              <a:buClr>
                <a:schemeClr val="lt1"/>
              </a:buClr>
              <a:buSzPts val="1500"/>
              <a:buFont typeface="Inter Medium"/>
              <a:buNone/>
              <a:defRPr sz="1500">
                <a:latin typeface="Inter Medium"/>
                <a:ea typeface="Inter Medium"/>
                <a:cs typeface="Inter Medium"/>
                <a:sym typeface="Inter Medium"/>
              </a:defRPr>
            </a:lvl9pPr>
          </a:lstStyle>
          <a:p/>
        </p:txBody>
      </p:sp>
      <p:sp>
        <p:nvSpPr>
          <p:cNvPr id="39" name="Google Shape;39;p4"/>
          <p:cNvSpPr txBox="1"/>
          <p:nvPr>
            <p:ph idx="5" type="body"/>
          </p:nvPr>
        </p:nvSpPr>
        <p:spPr>
          <a:xfrm>
            <a:off x="5090725" y="2309175"/>
            <a:ext cx="2027700" cy="684900"/>
          </a:xfrm>
          <a:prstGeom prst="rect">
            <a:avLst/>
          </a:prstGeom>
        </p:spPr>
        <p:txBody>
          <a:bodyPr anchorCtr="0" anchor="t" bIns="91425" lIns="182875" spcFirstLastPara="1" rIns="91425" wrap="square" tIns="91425">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40" name="Google Shape;40;p4"/>
          <p:cNvSpPr txBox="1"/>
          <p:nvPr>
            <p:ph idx="6" type="title"/>
          </p:nvPr>
        </p:nvSpPr>
        <p:spPr>
          <a:xfrm>
            <a:off x="7118725" y="1667775"/>
            <a:ext cx="2025300" cy="641400"/>
          </a:xfrm>
          <a:prstGeom prst="rect">
            <a:avLst/>
          </a:prstGeom>
        </p:spPr>
        <p:txBody>
          <a:bodyPr anchorCtr="0" anchor="t" bIns="91425" lIns="182875" spcFirstLastPara="1" rIns="91425" wrap="square" tIns="91425">
            <a:noAutofit/>
          </a:bodyPr>
          <a:lstStyle>
            <a:lvl1pPr lvl="0">
              <a:spcBef>
                <a:spcPts val="0"/>
              </a:spcBef>
              <a:spcAft>
                <a:spcPts val="0"/>
              </a:spcAft>
              <a:buClr>
                <a:schemeClr val="lt1"/>
              </a:buClr>
              <a:buSzPts val="1500"/>
              <a:buFont typeface="Inter Medium"/>
              <a:buNone/>
              <a:defRPr sz="1500">
                <a:latin typeface="Inter Medium"/>
                <a:ea typeface="Inter Medium"/>
                <a:cs typeface="Inter Medium"/>
                <a:sym typeface="Inter Medium"/>
              </a:defRPr>
            </a:lvl1pPr>
            <a:lvl2pPr lvl="1">
              <a:spcBef>
                <a:spcPts val="0"/>
              </a:spcBef>
              <a:spcAft>
                <a:spcPts val="0"/>
              </a:spcAft>
              <a:buClr>
                <a:schemeClr val="lt1"/>
              </a:buClr>
              <a:buSzPts val="1500"/>
              <a:buFont typeface="Inter Medium"/>
              <a:buNone/>
              <a:defRPr sz="1500">
                <a:latin typeface="Inter Medium"/>
                <a:ea typeface="Inter Medium"/>
                <a:cs typeface="Inter Medium"/>
                <a:sym typeface="Inter Medium"/>
              </a:defRPr>
            </a:lvl2pPr>
            <a:lvl3pPr lvl="2">
              <a:spcBef>
                <a:spcPts val="0"/>
              </a:spcBef>
              <a:spcAft>
                <a:spcPts val="0"/>
              </a:spcAft>
              <a:buClr>
                <a:schemeClr val="lt1"/>
              </a:buClr>
              <a:buSzPts val="1500"/>
              <a:buFont typeface="Inter Medium"/>
              <a:buNone/>
              <a:defRPr sz="1500">
                <a:latin typeface="Inter Medium"/>
                <a:ea typeface="Inter Medium"/>
                <a:cs typeface="Inter Medium"/>
                <a:sym typeface="Inter Medium"/>
              </a:defRPr>
            </a:lvl3pPr>
            <a:lvl4pPr lvl="3">
              <a:spcBef>
                <a:spcPts val="0"/>
              </a:spcBef>
              <a:spcAft>
                <a:spcPts val="0"/>
              </a:spcAft>
              <a:buClr>
                <a:schemeClr val="lt1"/>
              </a:buClr>
              <a:buSzPts val="1500"/>
              <a:buFont typeface="Inter Medium"/>
              <a:buNone/>
              <a:defRPr sz="1500">
                <a:latin typeface="Inter Medium"/>
                <a:ea typeface="Inter Medium"/>
                <a:cs typeface="Inter Medium"/>
                <a:sym typeface="Inter Medium"/>
              </a:defRPr>
            </a:lvl4pPr>
            <a:lvl5pPr lvl="4">
              <a:spcBef>
                <a:spcPts val="0"/>
              </a:spcBef>
              <a:spcAft>
                <a:spcPts val="0"/>
              </a:spcAft>
              <a:buClr>
                <a:schemeClr val="lt1"/>
              </a:buClr>
              <a:buSzPts val="1500"/>
              <a:buFont typeface="Inter Medium"/>
              <a:buNone/>
              <a:defRPr sz="1500">
                <a:latin typeface="Inter Medium"/>
                <a:ea typeface="Inter Medium"/>
                <a:cs typeface="Inter Medium"/>
                <a:sym typeface="Inter Medium"/>
              </a:defRPr>
            </a:lvl5pPr>
            <a:lvl6pPr lvl="5">
              <a:spcBef>
                <a:spcPts val="0"/>
              </a:spcBef>
              <a:spcAft>
                <a:spcPts val="0"/>
              </a:spcAft>
              <a:buClr>
                <a:schemeClr val="lt1"/>
              </a:buClr>
              <a:buSzPts val="1500"/>
              <a:buFont typeface="Inter Medium"/>
              <a:buNone/>
              <a:defRPr sz="1500">
                <a:latin typeface="Inter Medium"/>
                <a:ea typeface="Inter Medium"/>
                <a:cs typeface="Inter Medium"/>
                <a:sym typeface="Inter Medium"/>
              </a:defRPr>
            </a:lvl6pPr>
            <a:lvl7pPr lvl="6">
              <a:spcBef>
                <a:spcPts val="0"/>
              </a:spcBef>
              <a:spcAft>
                <a:spcPts val="0"/>
              </a:spcAft>
              <a:buClr>
                <a:schemeClr val="lt1"/>
              </a:buClr>
              <a:buSzPts val="1500"/>
              <a:buFont typeface="Inter Medium"/>
              <a:buNone/>
              <a:defRPr sz="1500">
                <a:latin typeface="Inter Medium"/>
                <a:ea typeface="Inter Medium"/>
                <a:cs typeface="Inter Medium"/>
                <a:sym typeface="Inter Medium"/>
              </a:defRPr>
            </a:lvl7pPr>
            <a:lvl8pPr lvl="7">
              <a:spcBef>
                <a:spcPts val="0"/>
              </a:spcBef>
              <a:spcAft>
                <a:spcPts val="0"/>
              </a:spcAft>
              <a:buClr>
                <a:schemeClr val="lt1"/>
              </a:buClr>
              <a:buSzPts val="1500"/>
              <a:buFont typeface="Inter Medium"/>
              <a:buNone/>
              <a:defRPr sz="1500">
                <a:latin typeface="Inter Medium"/>
                <a:ea typeface="Inter Medium"/>
                <a:cs typeface="Inter Medium"/>
                <a:sym typeface="Inter Medium"/>
              </a:defRPr>
            </a:lvl8pPr>
            <a:lvl9pPr lvl="8">
              <a:spcBef>
                <a:spcPts val="0"/>
              </a:spcBef>
              <a:spcAft>
                <a:spcPts val="0"/>
              </a:spcAft>
              <a:buClr>
                <a:schemeClr val="lt1"/>
              </a:buClr>
              <a:buSzPts val="1500"/>
              <a:buFont typeface="Inter Medium"/>
              <a:buNone/>
              <a:defRPr sz="1500">
                <a:latin typeface="Inter Medium"/>
                <a:ea typeface="Inter Medium"/>
                <a:cs typeface="Inter Medium"/>
                <a:sym typeface="Inter Medium"/>
              </a:defRPr>
            </a:lvl9pPr>
          </a:lstStyle>
          <a:p/>
        </p:txBody>
      </p:sp>
      <p:sp>
        <p:nvSpPr>
          <p:cNvPr id="41" name="Google Shape;41;p4"/>
          <p:cNvSpPr txBox="1"/>
          <p:nvPr>
            <p:ph idx="7" type="body"/>
          </p:nvPr>
        </p:nvSpPr>
        <p:spPr>
          <a:xfrm>
            <a:off x="7118775" y="2309175"/>
            <a:ext cx="2025300" cy="684900"/>
          </a:xfrm>
          <a:prstGeom prst="rect">
            <a:avLst/>
          </a:prstGeom>
        </p:spPr>
        <p:txBody>
          <a:bodyPr anchorCtr="0" anchor="t" bIns="91425" lIns="182875" spcFirstLastPara="1" rIns="91425" wrap="square" tIns="91425">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42" name="Google Shape;42;p4"/>
          <p:cNvSpPr txBox="1"/>
          <p:nvPr>
            <p:ph idx="8" type="title"/>
          </p:nvPr>
        </p:nvSpPr>
        <p:spPr>
          <a:xfrm>
            <a:off x="1040950" y="3584775"/>
            <a:ext cx="2022000" cy="641400"/>
          </a:xfrm>
          <a:prstGeom prst="rect">
            <a:avLst/>
          </a:prstGeom>
        </p:spPr>
        <p:txBody>
          <a:bodyPr anchorCtr="0" anchor="t" bIns="91425" lIns="182875" spcFirstLastPara="1" rIns="91425" wrap="square" tIns="91425">
            <a:noAutofit/>
          </a:bodyPr>
          <a:lstStyle>
            <a:lvl1pPr lvl="0">
              <a:spcBef>
                <a:spcPts val="0"/>
              </a:spcBef>
              <a:spcAft>
                <a:spcPts val="0"/>
              </a:spcAft>
              <a:buClr>
                <a:schemeClr val="lt1"/>
              </a:buClr>
              <a:buSzPts val="1500"/>
              <a:buFont typeface="Inter Medium"/>
              <a:buNone/>
              <a:defRPr sz="1500">
                <a:latin typeface="Inter Medium"/>
                <a:ea typeface="Inter Medium"/>
                <a:cs typeface="Inter Medium"/>
                <a:sym typeface="Inter Medium"/>
              </a:defRPr>
            </a:lvl1pPr>
            <a:lvl2pPr lvl="1">
              <a:spcBef>
                <a:spcPts val="0"/>
              </a:spcBef>
              <a:spcAft>
                <a:spcPts val="0"/>
              </a:spcAft>
              <a:buClr>
                <a:schemeClr val="lt1"/>
              </a:buClr>
              <a:buSzPts val="1500"/>
              <a:buFont typeface="Inter Medium"/>
              <a:buNone/>
              <a:defRPr sz="1500">
                <a:latin typeface="Inter Medium"/>
                <a:ea typeface="Inter Medium"/>
                <a:cs typeface="Inter Medium"/>
                <a:sym typeface="Inter Medium"/>
              </a:defRPr>
            </a:lvl2pPr>
            <a:lvl3pPr lvl="2">
              <a:spcBef>
                <a:spcPts val="0"/>
              </a:spcBef>
              <a:spcAft>
                <a:spcPts val="0"/>
              </a:spcAft>
              <a:buClr>
                <a:schemeClr val="lt1"/>
              </a:buClr>
              <a:buSzPts val="1500"/>
              <a:buFont typeface="Inter Medium"/>
              <a:buNone/>
              <a:defRPr sz="1500">
                <a:latin typeface="Inter Medium"/>
                <a:ea typeface="Inter Medium"/>
                <a:cs typeface="Inter Medium"/>
                <a:sym typeface="Inter Medium"/>
              </a:defRPr>
            </a:lvl3pPr>
            <a:lvl4pPr lvl="3">
              <a:spcBef>
                <a:spcPts val="0"/>
              </a:spcBef>
              <a:spcAft>
                <a:spcPts val="0"/>
              </a:spcAft>
              <a:buClr>
                <a:schemeClr val="lt1"/>
              </a:buClr>
              <a:buSzPts val="1500"/>
              <a:buFont typeface="Inter Medium"/>
              <a:buNone/>
              <a:defRPr sz="1500">
                <a:latin typeface="Inter Medium"/>
                <a:ea typeface="Inter Medium"/>
                <a:cs typeface="Inter Medium"/>
                <a:sym typeface="Inter Medium"/>
              </a:defRPr>
            </a:lvl4pPr>
            <a:lvl5pPr lvl="4">
              <a:spcBef>
                <a:spcPts val="0"/>
              </a:spcBef>
              <a:spcAft>
                <a:spcPts val="0"/>
              </a:spcAft>
              <a:buClr>
                <a:schemeClr val="lt1"/>
              </a:buClr>
              <a:buSzPts val="1500"/>
              <a:buFont typeface="Inter Medium"/>
              <a:buNone/>
              <a:defRPr sz="1500">
                <a:latin typeface="Inter Medium"/>
                <a:ea typeface="Inter Medium"/>
                <a:cs typeface="Inter Medium"/>
                <a:sym typeface="Inter Medium"/>
              </a:defRPr>
            </a:lvl5pPr>
            <a:lvl6pPr lvl="5">
              <a:spcBef>
                <a:spcPts val="0"/>
              </a:spcBef>
              <a:spcAft>
                <a:spcPts val="0"/>
              </a:spcAft>
              <a:buClr>
                <a:schemeClr val="lt1"/>
              </a:buClr>
              <a:buSzPts val="1500"/>
              <a:buFont typeface="Inter Medium"/>
              <a:buNone/>
              <a:defRPr sz="1500">
                <a:latin typeface="Inter Medium"/>
                <a:ea typeface="Inter Medium"/>
                <a:cs typeface="Inter Medium"/>
                <a:sym typeface="Inter Medium"/>
              </a:defRPr>
            </a:lvl6pPr>
            <a:lvl7pPr lvl="6">
              <a:spcBef>
                <a:spcPts val="0"/>
              </a:spcBef>
              <a:spcAft>
                <a:spcPts val="0"/>
              </a:spcAft>
              <a:buClr>
                <a:schemeClr val="lt1"/>
              </a:buClr>
              <a:buSzPts val="1500"/>
              <a:buFont typeface="Inter Medium"/>
              <a:buNone/>
              <a:defRPr sz="1500">
                <a:latin typeface="Inter Medium"/>
                <a:ea typeface="Inter Medium"/>
                <a:cs typeface="Inter Medium"/>
                <a:sym typeface="Inter Medium"/>
              </a:defRPr>
            </a:lvl7pPr>
            <a:lvl8pPr lvl="7">
              <a:spcBef>
                <a:spcPts val="0"/>
              </a:spcBef>
              <a:spcAft>
                <a:spcPts val="0"/>
              </a:spcAft>
              <a:buClr>
                <a:schemeClr val="lt1"/>
              </a:buClr>
              <a:buSzPts val="1500"/>
              <a:buFont typeface="Inter Medium"/>
              <a:buNone/>
              <a:defRPr sz="1500">
                <a:latin typeface="Inter Medium"/>
                <a:ea typeface="Inter Medium"/>
                <a:cs typeface="Inter Medium"/>
                <a:sym typeface="Inter Medium"/>
              </a:defRPr>
            </a:lvl8pPr>
            <a:lvl9pPr lvl="8">
              <a:spcBef>
                <a:spcPts val="0"/>
              </a:spcBef>
              <a:spcAft>
                <a:spcPts val="0"/>
              </a:spcAft>
              <a:buClr>
                <a:schemeClr val="lt1"/>
              </a:buClr>
              <a:buSzPts val="1500"/>
              <a:buFont typeface="Inter Medium"/>
              <a:buNone/>
              <a:defRPr sz="1500">
                <a:latin typeface="Inter Medium"/>
                <a:ea typeface="Inter Medium"/>
                <a:cs typeface="Inter Medium"/>
                <a:sym typeface="Inter Medium"/>
              </a:defRPr>
            </a:lvl9pPr>
          </a:lstStyle>
          <a:p/>
        </p:txBody>
      </p:sp>
      <p:sp>
        <p:nvSpPr>
          <p:cNvPr id="43" name="Google Shape;43;p4"/>
          <p:cNvSpPr txBox="1"/>
          <p:nvPr>
            <p:ph idx="9" type="body"/>
          </p:nvPr>
        </p:nvSpPr>
        <p:spPr>
          <a:xfrm>
            <a:off x="1041000" y="4226175"/>
            <a:ext cx="2022000" cy="684900"/>
          </a:xfrm>
          <a:prstGeom prst="rect">
            <a:avLst/>
          </a:prstGeom>
        </p:spPr>
        <p:txBody>
          <a:bodyPr anchorCtr="0" anchor="t" bIns="91425" lIns="182875" spcFirstLastPara="1" rIns="91425" wrap="square" tIns="91425">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44" name="Google Shape;44;p4"/>
          <p:cNvSpPr txBox="1"/>
          <p:nvPr>
            <p:ph idx="13" type="title"/>
          </p:nvPr>
        </p:nvSpPr>
        <p:spPr>
          <a:xfrm>
            <a:off x="3065850" y="3584775"/>
            <a:ext cx="2025300" cy="641400"/>
          </a:xfrm>
          <a:prstGeom prst="rect">
            <a:avLst/>
          </a:prstGeom>
        </p:spPr>
        <p:txBody>
          <a:bodyPr anchorCtr="0" anchor="t" bIns="91425" lIns="182875" spcFirstLastPara="1" rIns="91425" wrap="square" tIns="91425">
            <a:noAutofit/>
          </a:bodyPr>
          <a:lstStyle>
            <a:lvl1pPr lvl="0">
              <a:spcBef>
                <a:spcPts val="0"/>
              </a:spcBef>
              <a:spcAft>
                <a:spcPts val="0"/>
              </a:spcAft>
              <a:buClr>
                <a:schemeClr val="lt1"/>
              </a:buClr>
              <a:buSzPts val="1500"/>
              <a:buFont typeface="Inter Medium"/>
              <a:buNone/>
              <a:defRPr sz="1500">
                <a:latin typeface="Inter Medium"/>
                <a:ea typeface="Inter Medium"/>
                <a:cs typeface="Inter Medium"/>
                <a:sym typeface="Inter Medium"/>
              </a:defRPr>
            </a:lvl1pPr>
            <a:lvl2pPr lvl="1">
              <a:spcBef>
                <a:spcPts val="0"/>
              </a:spcBef>
              <a:spcAft>
                <a:spcPts val="0"/>
              </a:spcAft>
              <a:buClr>
                <a:schemeClr val="lt1"/>
              </a:buClr>
              <a:buSzPts val="1500"/>
              <a:buFont typeface="Inter Medium"/>
              <a:buNone/>
              <a:defRPr sz="1500">
                <a:latin typeface="Inter Medium"/>
                <a:ea typeface="Inter Medium"/>
                <a:cs typeface="Inter Medium"/>
                <a:sym typeface="Inter Medium"/>
              </a:defRPr>
            </a:lvl2pPr>
            <a:lvl3pPr lvl="2">
              <a:spcBef>
                <a:spcPts val="0"/>
              </a:spcBef>
              <a:spcAft>
                <a:spcPts val="0"/>
              </a:spcAft>
              <a:buClr>
                <a:schemeClr val="lt1"/>
              </a:buClr>
              <a:buSzPts val="1500"/>
              <a:buFont typeface="Inter Medium"/>
              <a:buNone/>
              <a:defRPr sz="1500">
                <a:latin typeface="Inter Medium"/>
                <a:ea typeface="Inter Medium"/>
                <a:cs typeface="Inter Medium"/>
                <a:sym typeface="Inter Medium"/>
              </a:defRPr>
            </a:lvl3pPr>
            <a:lvl4pPr lvl="3">
              <a:spcBef>
                <a:spcPts val="0"/>
              </a:spcBef>
              <a:spcAft>
                <a:spcPts val="0"/>
              </a:spcAft>
              <a:buClr>
                <a:schemeClr val="lt1"/>
              </a:buClr>
              <a:buSzPts val="1500"/>
              <a:buFont typeface="Inter Medium"/>
              <a:buNone/>
              <a:defRPr sz="1500">
                <a:latin typeface="Inter Medium"/>
                <a:ea typeface="Inter Medium"/>
                <a:cs typeface="Inter Medium"/>
                <a:sym typeface="Inter Medium"/>
              </a:defRPr>
            </a:lvl4pPr>
            <a:lvl5pPr lvl="4">
              <a:spcBef>
                <a:spcPts val="0"/>
              </a:spcBef>
              <a:spcAft>
                <a:spcPts val="0"/>
              </a:spcAft>
              <a:buClr>
                <a:schemeClr val="lt1"/>
              </a:buClr>
              <a:buSzPts val="1500"/>
              <a:buFont typeface="Inter Medium"/>
              <a:buNone/>
              <a:defRPr sz="1500">
                <a:latin typeface="Inter Medium"/>
                <a:ea typeface="Inter Medium"/>
                <a:cs typeface="Inter Medium"/>
                <a:sym typeface="Inter Medium"/>
              </a:defRPr>
            </a:lvl5pPr>
            <a:lvl6pPr lvl="5">
              <a:spcBef>
                <a:spcPts val="0"/>
              </a:spcBef>
              <a:spcAft>
                <a:spcPts val="0"/>
              </a:spcAft>
              <a:buClr>
                <a:schemeClr val="lt1"/>
              </a:buClr>
              <a:buSzPts val="1500"/>
              <a:buFont typeface="Inter Medium"/>
              <a:buNone/>
              <a:defRPr sz="1500">
                <a:latin typeface="Inter Medium"/>
                <a:ea typeface="Inter Medium"/>
                <a:cs typeface="Inter Medium"/>
                <a:sym typeface="Inter Medium"/>
              </a:defRPr>
            </a:lvl6pPr>
            <a:lvl7pPr lvl="6">
              <a:spcBef>
                <a:spcPts val="0"/>
              </a:spcBef>
              <a:spcAft>
                <a:spcPts val="0"/>
              </a:spcAft>
              <a:buClr>
                <a:schemeClr val="lt1"/>
              </a:buClr>
              <a:buSzPts val="1500"/>
              <a:buFont typeface="Inter Medium"/>
              <a:buNone/>
              <a:defRPr sz="1500">
                <a:latin typeface="Inter Medium"/>
                <a:ea typeface="Inter Medium"/>
                <a:cs typeface="Inter Medium"/>
                <a:sym typeface="Inter Medium"/>
              </a:defRPr>
            </a:lvl7pPr>
            <a:lvl8pPr lvl="7">
              <a:spcBef>
                <a:spcPts val="0"/>
              </a:spcBef>
              <a:spcAft>
                <a:spcPts val="0"/>
              </a:spcAft>
              <a:buClr>
                <a:schemeClr val="lt1"/>
              </a:buClr>
              <a:buSzPts val="1500"/>
              <a:buFont typeface="Inter Medium"/>
              <a:buNone/>
              <a:defRPr sz="1500">
                <a:latin typeface="Inter Medium"/>
                <a:ea typeface="Inter Medium"/>
                <a:cs typeface="Inter Medium"/>
                <a:sym typeface="Inter Medium"/>
              </a:defRPr>
            </a:lvl8pPr>
            <a:lvl9pPr lvl="8">
              <a:spcBef>
                <a:spcPts val="0"/>
              </a:spcBef>
              <a:spcAft>
                <a:spcPts val="0"/>
              </a:spcAft>
              <a:buClr>
                <a:schemeClr val="lt1"/>
              </a:buClr>
              <a:buSzPts val="1500"/>
              <a:buFont typeface="Inter Medium"/>
              <a:buNone/>
              <a:defRPr sz="1500">
                <a:latin typeface="Inter Medium"/>
                <a:ea typeface="Inter Medium"/>
                <a:cs typeface="Inter Medium"/>
                <a:sym typeface="Inter Medium"/>
              </a:defRPr>
            </a:lvl9pPr>
          </a:lstStyle>
          <a:p/>
        </p:txBody>
      </p:sp>
      <p:sp>
        <p:nvSpPr>
          <p:cNvPr id="45" name="Google Shape;45;p4"/>
          <p:cNvSpPr txBox="1"/>
          <p:nvPr>
            <p:ph idx="14" type="body"/>
          </p:nvPr>
        </p:nvSpPr>
        <p:spPr>
          <a:xfrm>
            <a:off x="3065900" y="4226175"/>
            <a:ext cx="2025300" cy="684900"/>
          </a:xfrm>
          <a:prstGeom prst="rect">
            <a:avLst/>
          </a:prstGeom>
        </p:spPr>
        <p:txBody>
          <a:bodyPr anchorCtr="0" anchor="t" bIns="91425" lIns="182875" spcFirstLastPara="1" rIns="91425" wrap="square" tIns="91425">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46" name="Google Shape;46;p4"/>
          <p:cNvSpPr txBox="1"/>
          <p:nvPr>
            <p:ph idx="15" type="title"/>
          </p:nvPr>
        </p:nvSpPr>
        <p:spPr>
          <a:xfrm>
            <a:off x="5090675" y="3584775"/>
            <a:ext cx="2027700" cy="641400"/>
          </a:xfrm>
          <a:prstGeom prst="rect">
            <a:avLst/>
          </a:prstGeom>
        </p:spPr>
        <p:txBody>
          <a:bodyPr anchorCtr="0" anchor="t" bIns="91425" lIns="182875" spcFirstLastPara="1" rIns="91425" wrap="square" tIns="91425">
            <a:noAutofit/>
          </a:bodyPr>
          <a:lstStyle>
            <a:lvl1pPr lvl="0">
              <a:spcBef>
                <a:spcPts val="0"/>
              </a:spcBef>
              <a:spcAft>
                <a:spcPts val="0"/>
              </a:spcAft>
              <a:buClr>
                <a:schemeClr val="lt1"/>
              </a:buClr>
              <a:buSzPts val="1500"/>
              <a:buFont typeface="Inter Medium"/>
              <a:buNone/>
              <a:defRPr sz="1500">
                <a:latin typeface="Inter Medium"/>
                <a:ea typeface="Inter Medium"/>
                <a:cs typeface="Inter Medium"/>
                <a:sym typeface="Inter Medium"/>
              </a:defRPr>
            </a:lvl1pPr>
            <a:lvl2pPr lvl="1">
              <a:spcBef>
                <a:spcPts val="0"/>
              </a:spcBef>
              <a:spcAft>
                <a:spcPts val="0"/>
              </a:spcAft>
              <a:buClr>
                <a:schemeClr val="lt1"/>
              </a:buClr>
              <a:buSzPts val="1500"/>
              <a:buFont typeface="Inter Medium"/>
              <a:buNone/>
              <a:defRPr sz="1500">
                <a:latin typeface="Inter Medium"/>
                <a:ea typeface="Inter Medium"/>
                <a:cs typeface="Inter Medium"/>
                <a:sym typeface="Inter Medium"/>
              </a:defRPr>
            </a:lvl2pPr>
            <a:lvl3pPr lvl="2">
              <a:spcBef>
                <a:spcPts val="0"/>
              </a:spcBef>
              <a:spcAft>
                <a:spcPts val="0"/>
              </a:spcAft>
              <a:buClr>
                <a:schemeClr val="lt1"/>
              </a:buClr>
              <a:buSzPts val="1500"/>
              <a:buFont typeface="Inter Medium"/>
              <a:buNone/>
              <a:defRPr sz="1500">
                <a:latin typeface="Inter Medium"/>
                <a:ea typeface="Inter Medium"/>
                <a:cs typeface="Inter Medium"/>
                <a:sym typeface="Inter Medium"/>
              </a:defRPr>
            </a:lvl3pPr>
            <a:lvl4pPr lvl="3">
              <a:spcBef>
                <a:spcPts val="0"/>
              </a:spcBef>
              <a:spcAft>
                <a:spcPts val="0"/>
              </a:spcAft>
              <a:buClr>
                <a:schemeClr val="lt1"/>
              </a:buClr>
              <a:buSzPts val="1500"/>
              <a:buFont typeface="Inter Medium"/>
              <a:buNone/>
              <a:defRPr sz="1500">
                <a:latin typeface="Inter Medium"/>
                <a:ea typeface="Inter Medium"/>
                <a:cs typeface="Inter Medium"/>
                <a:sym typeface="Inter Medium"/>
              </a:defRPr>
            </a:lvl4pPr>
            <a:lvl5pPr lvl="4">
              <a:spcBef>
                <a:spcPts val="0"/>
              </a:spcBef>
              <a:spcAft>
                <a:spcPts val="0"/>
              </a:spcAft>
              <a:buClr>
                <a:schemeClr val="lt1"/>
              </a:buClr>
              <a:buSzPts val="1500"/>
              <a:buFont typeface="Inter Medium"/>
              <a:buNone/>
              <a:defRPr sz="1500">
                <a:latin typeface="Inter Medium"/>
                <a:ea typeface="Inter Medium"/>
                <a:cs typeface="Inter Medium"/>
                <a:sym typeface="Inter Medium"/>
              </a:defRPr>
            </a:lvl5pPr>
            <a:lvl6pPr lvl="5">
              <a:spcBef>
                <a:spcPts val="0"/>
              </a:spcBef>
              <a:spcAft>
                <a:spcPts val="0"/>
              </a:spcAft>
              <a:buClr>
                <a:schemeClr val="lt1"/>
              </a:buClr>
              <a:buSzPts val="1500"/>
              <a:buFont typeface="Inter Medium"/>
              <a:buNone/>
              <a:defRPr sz="1500">
                <a:latin typeface="Inter Medium"/>
                <a:ea typeface="Inter Medium"/>
                <a:cs typeface="Inter Medium"/>
                <a:sym typeface="Inter Medium"/>
              </a:defRPr>
            </a:lvl6pPr>
            <a:lvl7pPr lvl="6">
              <a:spcBef>
                <a:spcPts val="0"/>
              </a:spcBef>
              <a:spcAft>
                <a:spcPts val="0"/>
              </a:spcAft>
              <a:buClr>
                <a:schemeClr val="lt1"/>
              </a:buClr>
              <a:buSzPts val="1500"/>
              <a:buFont typeface="Inter Medium"/>
              <a:buNone/>
              <a:defRPr sz="1500">
                <a:latin typeface="Inter Medium"/>
                <a:ea typeface="Inter Medium"/>
                <a:cs typeface="Inter Medium"/>
                <a:sym typeface="Inter Medium"/>
              </a:defRPr>
            </a:lvl7pPr>
            <a:lvl8pPr lvl="7">
              <a:spcBef>
                <a:spcPts val="0"/>
              </a:spcBef>
              <a:spcAft>
                <a:spcPts val="0"/>
              </a:spcAft>
              <a:buClr>
                <a:schemeClr val="lt1"/>
              </a:buClr>
              <a:buSzPts val="1500"/>
              <a:buFont typeface="Inter Medium"/>
              <a:buNone/>
              <a:defRPr sz="1500">
                <a:latin typeface="Inter Medium"/>
                <a:ea typeface="Inter Medium"/>
                <a:cs typeface="Inter Medium"/>
                <a:sym typeface="Inter Medium"/>
              </a:defRPr>
            </a:lvl8pPr>
            <a:lvl9pPr lvl="8">
              <a:spcBef>
                <a:spcPts val="0"/>
              </a:spcBef>
              <a:spcAft>
                <a:spcPts val="0"/>
              </a:spcAft>
              <a:buClr>
                <a:schemeClr val="lt1"/>
              </a:buClr>
              <a:buSzPts val="1500"/>
              <a:buFont typeface="Inter Medium"/>
              <a:buNone/>
              <a:defRPr sz="1500">
                <a:latin typeface="Inter Medium"/>
                <a:ea typeface="Inter Medium"/>
                <a:cs typeface="Inter Medium"/>
                <a:sym typeface="Inter Medium"/>
              </a:defRPr>
            </a:lvl9pPr>
          </a:lstStyle>
          <a:p/>
        </p:txBody>
      </p:sp>
      <p:sp>
        <p:nvSpPr>
          <p:cNvPr id="47" name="Google Shape;47;p4"/>
          <p:cNvSpPr txBox="1"/>
          <p:nvPr>
            <p:ph idx="16" type="body"/>
          </p:nvPr>
        </p:nvSpPr>
        <p:spPr>
          <a:xfrm>
            <a:off x="5090725" y="4226175"/>
            <a:ext cx="2027700" cy="684900"/>
          </a:xfrm>
          <a:prstGeom prst="rect">
            <a:avLst/>
          </a:prstGeom>
        </p:spPr>
        <p:txBody>
          <a:bodyPr anchorCtr="0" anchor="t" bIns="91425" lIns="182875" spcFirstLastPara="1" rIns="91425" wrap="square" tIns="91425">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48" name="Google Shape;48;p4"/>
          <p:cNvSpPr txBox="1"/>
          <p:nvPr>
            <p:ph idx="17" type="title"/>
          </p:nvPr>
        </p:nvSpPr>
        <p:spPr>
          <a:xfrm>
            <a:off x="7118725" y="3584775"/>
            <a:ext cx="2025300" cy="641400"/>
          </a:xfrm>
          <a:prstGeom prst="rect">
            <a:avLst/>
          </a:prstGeom>
        </p:spPr>
        <p:txBody>
          <a:bodyPr anchorCtr="0" anchor="t" bIns="91425" lIns="182875" spcFirstLastPara="1" rIns="91425" wrap="square" tIns="91425">
            <a:noAutofit/>
          </a:bodyPr>
          <a:lstStyle>
            <a:lvl1pPr lvl="0">
              <a:spcBef>
                <a:spcPts val="0"/>
              </a:spcBef>
              <a:spcAft>
                <a:spcPts val="0"/>
              </a:spcAft>
              <a:buClr>
                <a:schemeClr val="lt1"/>
              </a:buClr>
              <a:buSzPts val="1500"/>
              <a:buFont typeface="Inter Medium"/>
              <a:buNone/>
              <a:defRPr sz="1500">
                <a:latin typeface="Inter Medium"/>
                <a:ea typeface="Inter Medium"/>
                <a:cs typeface="Inter Medium"/>
                <a:sym typeface="Inter Medium"/>
              </a:defRPr>
            </a:lvl1pPr>
            <a:lvl2pPr lvl="1">
              <a:spcBef>
                <a:spcPts val="0"/>
              </a:spcBef>
              <a:spcAft>
                <a:spcPts val="0"/>
              </a:spcAft>
              <a:buClr>
                <a:schemeClr val="lt1"/>
              </a:buClr>
              <a:buSzPts val="1500"/>
              <a:buFont typeface="Inter Medium"/>
              <a:buNone/>
              <a:defRPr sz="1500">
                <a:latin typeface="Inter Medium"/>
                <a:ea typeface="Inter Medium"/>
                <a:cs typeface="Inter Medium"/>
                <a:sym typeface="Inter Medium"/>
              </a:defRPr>
            </a:lvl2pPr>
            <a:lvl3pPr lvl="2">
              <a:spcBef>
                <a:spcPts val="0"/>
              </a:spcBef>
              <a:spcAft>
                <a:spcPts val="0"/>
              </a:spcAft>
              <a:buClr>
                <a:schemeClr val="lt1"/>
              </a:buClr>
              <a:buSzPts val="1500"/>
              <a:buFont typeface="Inter Medium"/>
              <a:buNone/>
              <a:defRPr sz="1500">
                <a:latin typeface="Inter Medium"/>
                <a:ea typeface="Inter Medium"/>
                <a:cs typeface="Inter Medium"/>
                <a:sym typeface="Inter Medium"/>
              </a:defRPr>
            </a:lvl3pPr>
            <a:lvl4pPr lvl="3">
              <a:spcBef>
                <a:spcPts val="0"/>
              </a:spcBef>
              <a:spcAft>
                <a:spcPts val="0"/>
              </a:spcAft>
              <a:buClr>
                <a:schemeClr val="lt1"/>
              </a:buClr>
              <a:buSzPts val="1500"/>
              <a:buFont typeface="Inter Medium"/>
              <a:buNone/>
              <a:defRPr sz="1500">
                <a:latin typeface="Inter Medium"/>
                <a:ea typeface="Inter Medium"/>
                <a:cs typeface="Inter Medium"/>
                <a:sym typeface="Inter Medium"/>
              </a:defRPr>
            </a:lvl4pPr>
            <a:lvl5pPr lvl="4">
              <a:spcBef>
                <a:spcPts val="0"/>
              </a:spcBef>
              <a:spcAft>
                <a:spcPts val="0"/>
              </a:spcAft>
              <a:buClr>
                <a:schemeClr val="lt1"/>
              </a:buClr>
              <a:buSzPts val="1500"/>
              <a:buFont typeface="Inter Medium"/>
              <a:buNone/>
              <a:defRPr sz="1500">
                <a:latin typeface="Inter Medium"/>
                <a:ea typeface="Inter Medium"/>
                <a:cs typeface="Inter Medium"/>
                <a:sym typeface="Inter Medium"/>
              </a:defRPr>
            </a:lvl5pPr>
            <a:lvl6pPr lvl="5">
              <a:spcBef>
                <a:spcPts val="0"/>
              </a:spcBef>
              <a:spcAft>
                <a:spcPts val="0"/>
              </a:spcAft>
              <a:buClr>
                <a:schemeClr val="lt1"/>
              </a:buClr>
              <a:buSzPts val="1500"/>
              <a:buFont typeface="Inter Medium"/>
              <a:buNone/>
              <a:defRPr sz="1500">
                <a:latin typeface="Inter Medium"/>
                <a:ea typeface="Inter Medium"/>
                <a:cs typeface="Inter Medium"/>
                <a:sym typeface="Inter Medium"/>
              </a:defRPr>
            </a:lvl6pPr>
            <a:lvl7pPr lvl="6">
              <a:spcBef>
                <a:spcPts val="0"/>
              </a:spcBef>
              <a:spcAft>
                <a:spcPts val="0"/>
              </a:spcAft>
              <a:buClr>
                <a:schemeClr val="lt1"/>
              </a:buClr>
              <a:buSzPts val="1500"/>
              <a:buFont typeface="Inter Medium"/>
              <a:buNone/>
              <a:defRPr sz="1500">
                <a:latin typeface="Inter Medium"/>
                <a:ea typeface="Inter Medium"/>
                <a:cs typeface="Inter Medium"/>
                <a:sym typeface="Inter Medium"/>
              </a:defRPr>
            </a:lvl7pPr>
            <a:lvl8pPr lvl="7">
              <a:spcBef>
                <a:spcPts val="0"/>
              </a:spcBef>
              <a:spcAft>
                <a:spcPts val="0"/>
              </a:spcAft>
              <a:buClr>
                <a:schemeClr val="lt1"/>
              </a:buClr>
              <a:buSzPts val="1500"/>
              <a:buFont typeface="Inter Medium"/>
              <a:buNone/>
              <a:defRPr sz="1500">
                <a:latin typeface="Inter Medium"/>
                <a:ea typeface="Inter Medium"/>
                <a:cs typeface="Inter Medium"/>
                <a:sym typeface="Inter Medium"/>
              </a:defRPr>
            </a:lvl8pPr>
            <a:lvl9pPr lvl="8">
              <a:spcBef>
                <a:spcPts val="0"/>
              </a:spcBef>
              <a:spcAft>
                <a:spcPts val="0"/>
              </a:spcAft>
              <a:buClr>
                <a:schemeClr val="lt1"/>
              </a:buClr>
              <a:buSzPts val="1500"/>
              <a:buFont typeface="Inter Medium"/>
              <a:buNone/>
              <a:defRPr sz="1500">
                <a:latin typeface="Inter Medium"/>
                <a:ea typeface="Inter Medium"/>
                <a:cs typeface="Inter Medium"/>
                <a:sym typeface="Inter Medium"/>
              </a:defRPr>
            </a:lvl9pPr>
          </a:lstStyle>
          <a:p/>
        </p:txBody>
      </p:sp>
      <p:sp>
        <p:nvSpPr>
          <p:cNvPr id="49" name="Google Shape;49;p4"/>
          <p:cNvSpPr txBox="1"/>
          <p:nvPr>
            <p:ph idx="18" type="body"/>
          </p:nvPr>
        </p:nvSpPr>
        <p:spPr>
          <a:xfrm>
            <a:off x="7118775" y="4226175"/>
            <a:ext cx="2025300" cy="684900"/>
          </a:xfrm>
          <a:prstGeom prst="rect">
            <a:avLst/>
          </a:prstGeom>
        </p:spPr>
        <p:txBody>
          <a:bodyPr anchorCtr="0" anchor="t" bIns="91425" lIns="182875" spcFirstLastPara="1" rIns="91425" wrap="square" tIns="91425">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50" name="Google Shape;50;p4"/>
          <p:cNvSpPr txBox="1"/>
          <p:nvPr>
            <p:ph idx="19"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51" name="Google Shape;51;p4"/>
          <p:cNvSpPr txBox="1"/>
          <p:nvPr>
            <p:ph idx="20" type="title"/>
          </p:nvPr>
        </p:nvSpPr>
        <p:spPr>
          <a:xfrm flipH="1">
            <a:off x="1046169" y="666261"/>
            <a:ext cx="7576500" cy="6414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sp>
        <p:nvSpPr>
          <p:cNvPr id="52" name="Google Shape;52;p4"/>
          <p:cNvSpPr txBox="1"/>
          <p:nvPr>
            <p:ph idx="21" type="subTitle"/>
          </p:nvPr>
        </p:nvSpPr>
        <p:spPr>
          <a:xfrm>
            <a:off x="104210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53" name="Google Shape;53;p4"/>
          <p:cNvSpPr txBox="1"/>
          <p:nvPr>
            <p:ph idx="22"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54" name="Google Shape;54;p4"/>
          <p:cNvSpPr txBox="1"/>
          <p:nvPr>
            <p:ph idx="23" type="subTitle"/>
          </p:nvPr>
        </p:nvSpPr>
        <p:spPr>
          <a:xfrm>
            <a:off x="1041050" y="334925"/>
            <a:ext cx="7581900" cy="329700"/>
          </a:xfrm>
          <a:prstGeom prst="rect">
            <a:avLst/>
          </a:prstGeom>
        </p:spPr>
        <p:txBody>
          <a:bodyPr anchorCtr="0" anchor="ctr" bIns="0" lIns="274300" spcFirstLastPara="1" rIns="91425" wrap="square" tIns="91425">
            <a:normAutofit/>
          </a:bodyPr>
          <a:lstStyle>
            <a:lvl1pPr lvl="0">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ALT 6">
  <p:cSld name="BLANK_2">
    <p:bg>
      <p:bgPr>
        <a:solidFill>
          <a:schemeClr val="dk2"/>
        </a:solidFill>
      </p:bgPr>
    </p:bg>
    <p:spTree>
      <p:nvGrpSpPr>
        <p:cNvPr id="636" name="Shape 636"/>
        <p:cNvGrpSpPr/>
        <p:nvPr/>
      </p:nvGrpSpPr>
      <p:grpSpPr>
        <a:xfrm>
          <a:off x="0" y="0"/>
          <a:ext cx="0" cy="0"/>
          <a:chOff x="0" y="0"/>
          <a:chExt cx="0" cy="0"/>
        </a:xfrm>
      </p:grpSpPr>
      <p:cxnSp>
        <p:nvCxnSpPr>
          <p:cNvPr id="637" name="Google Shape;637;p31"/>
          <p:cNvCxnSpPr/>
          <p:nvPr/>
        </p:nvCxnSpPr>
        <p:spPr>
          <a:xfrm>
            <a:off x="514575" y="521125"/>
            <a:ext cx="0" cy="4098300"/>
          </a:xfrm>
          <a:prstGeom prst="straightConnector1">
            <a:avLst/>
          </a:prstGeom>
          <a:noFill/>
          <a:ln cap="flat" cmpd="sng" w="9525">
            <a:solidFill>
              <a:schemeClr val="accent6"/>
            </a:solidFill>
            <a:prstDash val="solid"/>
            <a:round/>
            <a:headEnd len="sm" w="sm" type="none"/>
            <a:tailEnd len="sm" w="sm" type="none"/>
          </a:ln>
        </p:spPr>
      </p:cxnSp>
      <p:cxnSp>
        <p:nvCxnSpPr>
          <p:cNvPr id="638" name="Google Shape;638;p31"/>
          <p:cNvCxnSpPr/>
          <p:nvPr/>
        </p:nvCxnSpPr>
        <p:spPr>
          <a:xfrm>
            <a:off x="8622600" y="521125"/>
            <a:ext cx="0" cy="4098300"/>
          </a:xfrm>
          <a:prstGeom prst="straightConnector1">
            <a:avLst/>
          </a:prstGeom>
          <a:noFill/>
          <a:ln cap="flat" cmpd="sng" w="9525">
            <a:solidFill>
              <a:schemeClr val="accent6"/>
            </a:solidFill>
            <a:prstDash val="solid"/>
            <a:round/>
            <a:headEnd len="sm" w="sm" type="none"/>
            <a:tailEnd len="sm" w="sm" type="none"/>
          </a:ln>
        </p:spPr>
      </p:cxnSp>
      <p:cxnSp>
        <p:nvCxnSpPr>
          <p:cNvPr id="639" name="Google Shape;639;p31"/>
          <p:cNvCxnSpPr/>
          <p:nvPr/>
        </p:nvCxnSpPr>
        <p:spPr>
          <a:xfrm>
            <a:off x="-675" y="521125"/>
            <a:ext cx="9145200" cy="0"/>
          </a:xfrm>
          <a:prstGeom prst="straightConnector1">
            <a:avLst/>
          </a:prstGeom>
          <a:noFill/>
          <a:ln cap="flat" cmpd="sng" w="9525">
            <a:solidFill>
              <a:schemeClr val="accent6"/>
            </a:solidFill>
            <a:prstDash val="solid"/>
            <a:round/>
            <a:headEnd len="sm" w="sm" type="none"/>
            <a:tailEnd len="sm" w="sm" type="none"/>
          </a:ln>
        </p:spPr>
      </p:cxnSp>
      <p:cxnSp>
        <p:nvCxnSpPr>
          <p:cNvPr id="640" name="Google Shape;640;p31"/>
          <p:cNvCxnSpPr/>
          <p:nvPr/>
        </p:nvCxnSpPr>
        <p:spPr>
          <a:xfrm>
            <a:off x="-675" y="4619425"/>
            <a:ext cx="9145200" cy="0"/>
          </a:xfrm>
          <a:prstGeom prst="straightConnector1">
            <a:avLst/>
          </a:prstGeom>
          <a:noFill/>
          <a:ln cap="flat" cmpd="sng" w="9525">
            <a:solidFill>
              <a:schemeClr val="accent6"/>
            </a:solidFill>
            <a:prstDash val="solid"/>
            <a:round/>
            <a:headEnd len="sm" w="sm" type="none"/>
            <a:tailEnd len="sm" w="sm" type="none"/>
          </a:ln>
        </p:spPr>
      </p:cxnSp>
      <p:cxnSp>
        <p:nvCxnSpPr>
          <p:cNvPr id="641" name="Google Shape;641;p31"/>
          <p:cNvCxnSpPr/>
          <p:nvPr/>
        </p:nvCxnSpPr>
        <p:spPr>
          <a:xfrm>
            <a:off x="-675" y="3464200"/>
            <a:ext cx="9145200" cy="0"/>
          </a:xfrm>
          <a:prstGeom prst="straightConnector1">
            <a:avLst/>
          </a:prstGeom>
          <a:noFill/>
          <a:ln cap="flat" cmpd="sng" w="9525">
            <a:solidFill>
              <a:schemeClr val="accent6"/>
            </a:solidFill>
            <a:prstDash val="solid"/>
            <a:round/>
            <a:headEnd len="sm" w="sm" type="none"/>
            <a:tailEnd len="sm" w="sm" type="none"/>
          </a:ln>
        </p:spPr>
      </p:cxnSp>
      <p:cxnSp>
        <p:nvCxnSpPr>
          <p:cNvPr id="642" name="Google Shape;642;p31"/>
          <p:cNvCxnSpPr/>
          <p:nvPr/>
        </p:nvCxnSpPr>
        <p:spPr>
          <a:xfrm>
            <a:off x="516375" y="4043175"/>
            <a:ext cx="8111100" cy="0"/>
          </a:xfrm>
          <a:prstGeom prst="straightConnector1">
            <a:avLst/>
          </a:prstGeom>
          <a:noFill/>
          <a:ln cap="flat" cmpd="sng" w="9525">
            <a:solidFill>
              <a:schemeClr val="accent6"/>
            </a:solidFill>
            <a:prstDash val="solid"/>
            <a:round/>
            <a:headEnd len="sm" w="sm" type="none"/>
            <a:tailEnd len="sm" w="sm" type="none"/>
          </a:ln>
        </p:spPr>
      </p:cxnSp>
      <p:cxnSp>
        <p:nvCxnSpPr>
          <p:cNvPr id="643" name="Google Shape;643;p31"/>
          <p:cNvCxnSpPr/>
          <p:nvPr/>
        </p:nvCxnSpPr>
        <p:spPr>
          <a:xfrm>
            <a:off x="4572000" y="3464200"/>
            <a:ext cx="0" cy="576300"/>
          </a:xfrm>
          <a:prstGeom prst="straightConnector1">
            <a:avLst/>
          </a:prstGeom>
          <a:noFill/>
          <a:ln cap="flat" cmpd="sng" w="9525">
            <a:solidFill>
              <a:schemeClr val="accent6"/>
            </a:solidFill>
            <a:prstDash val="solid"/>
            <a:round/>
            <a:headEnd len="sm" w="sm" type="none"/>
            <a:tailEnd len="sm" w="sm" type="none"/>
          </a:ln>
        </p:spPr>
      </p:cxnSp>
      <p:sp>
        <p:nvSpPr>
          <p:cNvPr id="644" name="Google Shape;644;p31"/>
          <p:cNvSpPr txBox="1"/>
          <p:nvPr>
            <p:ph type="title"/>
          </p:nvPr>
        </p:nvSpPr>
        <p:spPr>
          <a:xfrm>
            <a:off x="511600" y="913900"/>
            <a:ext cx="8111100" cy="1602000"/>
          </a:xfrm>
          <a:prstGeom prst="rect">
            <a:avLst/>
          </a:prstGeom>
        </p:spPr>
        <p:txBody>
          <a:bodyPr anchorCtr="0" anchor="ctr" bIns="91425" lIns="91425" spcFirstLastPara="1" rIns="91425" wrap="square" tIns="91425">
            <a:normAutofit/>
          </a:bodyPr>
          <a:lstStyle>
            <a:lvl1pPr lvl="0" algn="ctr">
              <a:lnSpc>
                <a:spcPct val="80000"/>
              </a:lnSpc>
              <a:spcBef>
                <a:spcPts val="0"/>
              </a:spcBef>
              <a:spcAft>
                <a:spcPts val="0"/>
              </a:spcAft>
              <a:buClr>
                <a:schemeClr val="dk1"/>
              </a:buClr>
              <a:buSzPts val="4400"/>
              <a:buFont typeface="Gowun Batang"/>
              <a:buNone/>
              <a:defRPr sz="4400">
                <a:solidFill>
                  <a:schemeClr val="dk1"/>
                </a:solidFill>
              </a:defRPr>
            </a:lvl1pPr>
            <a:lvl2pPr lvl="1" algn="ctr">
              <a:lnSpc>
                <a:spcPct val="80000"/>
              </a:lnSpc>
              <a:spcBef>
                <a:spcPts val="0"/>
              </a:spcBef>
              <a:spcAft>
                <a:spcPts val="0"/>
              </a:spcAft>
              <a:buClr>
                <a:schemeClr val="dk1"/>
              </a:buClr>
              <a:buSzPts val="5500"/>
              <a:buFont typeface="Gowun Batang"/>
              <a:buNone/>
              <a:defRPr sz="5500">
                <a:solidFill>
                  <a:schemeClr val="dk1"/>
                </a:solidFill>
              </a:defRPr>
            </a:lvl2pPr>
            <a:lvl3pPr lvl="2" algn="ctr">
              <a:lnSpc>
                <a:spcPct val="80000"/>
              </a:lnSpc>
              <a:spcBef>
                <a:spcPts val="0"/>
              </a:spcBef>
              <a:spcAft>
                <a:spcPts val="0"/>
              </a:spcAft>
              <a:buClr>
                <a:schemeClr val="dk1"/>
              </a:buClr>
              <a:buSzPts val="5500"/>
              <a:buFont typeface="Gowun Batang"/>
              <a:buNone/>
              <a:defRPr sz="5500">
                <a:solidFill>
                  <a:schemeClr val="dk1"/>
                </a:solidFill>
              </a:defRPr>
            </a:lvl3pPr>
            <a:lvl4pPr lvl="3" algn="ctr">
              <a:lnSpc>
                <a:spcPct val="80000"/>
              </a:lnSpc>
              <a:spcBef>
                <a:spcPts val="0"/>
              </a:spcBef>
              <a:spcAft>
                <a:spcPts val="0"/>
              </a:spcAft>
              <a:buClr>
                <a:schemeClr val="dk1"/>
              </a:buClr>
              <a:buSzPts val="5500"/>
              <a:buFont typeface="Gowun Batang"/>
              <a:buNone/>
              <a:defRPr sz="5500">
                <a:solidFill>
                  <a:schemeClr val="dk1"/>
                </a:solidFill>
              </a:defRPr>
            </a:lvl4pPr>
            <a:lvl5pPr lvl="4" algn="ctr">
              <a:lnSpc>
                <a:spcPct val="80000"/>
              </a:lnSpc>
              <a:spcBef>
                <a:spcPts val="0"/>
              </a:spcBef>
              <a:spcAft>
                <a:spcPts val="0"/>
              </a:spcAft>
              <a:buClr>
                <a:schemeClr val="dk1"/>
              </a:buClr>
              <a:buSzPts val="5500"/>
              <a:buFont typeface="Gowun Batang"/>
              <a:buNone/>
              <a:defRPr sz="5500">
                <a:solidFill>
                  <a:schemeClr val="dk1"/>
                </a:solidFill>
              </a:defRPr>
            </a:lvl5pPr>
            <a:lvl6pPr lvl="5" algn="ctr">
              <a:lnSpc>
                <a:spcPct val="80000"/>
              </a:lnSpc>
              <a:spcBef>
                <a:spcPts val="0"/>
              </a:spcBef>
              <a:spcAft>
                <a:spcPts val="0"/>
              </a:spcAft>
              <a:buClr>
                <a:schemeClr val="dk1"/>
              </a:buClr>
              <a:buSzPts val="5500"/>
              <a:buFont typeface="Gowun Batang"/>
              <a:buNone/>
              <a:defRPr sz="5500">
                <a:solidFill>
                  <a:schemeClr val="dk1"/>
                </a:solidFill>
              </a:defRPr>
            </a:lvl6pPr>
            <a:lvl7pPr lvl="6" algn="ctr">
              <a:lnSpc>
                <a:spcPct val="80000"/>
              </a:lnSpc>
              <a:spcBef>
                <a:spcPts val="0"/>
              </a:spcBef>
              <a:spcAft>
                <a:spcPts val="0"/>
              </a:spcAft>
              <a:buClr>
                <a:schemeClr val="dk1"/>
              </a:buClr>
              <a:buSzPts val="5500"/>
              <a:buFont typeface="Gowun Batang"/>
              <a:buNone/>
              <a:defRPr sz="5500">
                <a:solidFill>
                  <a:schemeClr val="dk1"/>
                </a:solidFill>
              </a:defRPr>
            </a:lvl7pPr>
            <a:lvl8pPr lvl="7" algn="ctr">
              <a:lnSpc>
                <a:spcPct val="80000"/>
              </a:lnSpc>
              <a:spcBef>
                <a:spcPts val="0"/>
              </a:spcBef>
              <a:spcAft>
                <a:spcPts val="0"/>
              </a:spcAft>
              <a:buClr>
                <a:schemeClr val="dk1"/>
              </a:buClr>
              <a:buSzPts val="5500"/>
              <a:buFont typeface="Gowun Batang"/>
              <a:buNone/>
              <a:defRPr sz="5500">
                <a:solidFill>
                  <a:schemeClr val="dk1"/>
                </a:solidFill>
              </a:defRPr>
            </a:lvl8pPr>
            <a:lvl9pPr lvl="8" algn="ctr">
              <a:lnSpc>
                <a:spcPct val="80000"/>
              </a:lnSpc>
              <a:spcBef>
                <a:spcPts val="0"/>
              </a:spcBef>
              <a:spcAft>
                <a:spcPts val="0"/>
              </a:spcAft>
              <a:buClr>
                <a:schemeClr val="dk1"/>
              </a:buClr>
              <a:buSzPts val="5500"/>
              <a:buFont typeface="Gowun Batang"/>
              <a:buNone/>
              <a:defRPr sz="5500">
                <a:solidFill>
                  <a:schemeClr val="dk1"/>
                </a:solidFill>
              </a:defRPr>
            </a:lvl9pPr>
          </a:lstStyle>
          <a:p/>
        </p:txBody>
      </p:sp>
      <p:sp>
        <p:nvSpPr>
          <p:cNvPr id="645" name="Google Shape;645;p31"/>
          <p:cNvSpPr txBox="1"/>
          <p:nvPr>
            <p:ph idx="1" type="subTitle"/>
          </p:nvPr>
        </p:nvSpPr>
        <p:spPr>
          <a:xfrm>
            <a:off x="511500" y="2515913"/>
            <a:ext cx="8111100" cy="3693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accent3"/>
              </a:buClr>
              <a:buSzPts val="1200"/>
              <a:buFont typeface="Inter"/>
              <a:buNone/>
              <a:defRPr>
                <a:solidFill>
                  <a:schemeClr val="accent3"/>
                </a:solidFill>
              </a:defRPr>
            </a:lvl1pPr>
            <a:lvl2pPr lvl="1" algn="ctr">
              <a:spcBef>
                <a:spcPts val="0"/>
              </a:spcBef>
              <a:spcAft>
                <a:spcPts val="0"/>
              </a:spcAft>
              <a:buClr>
                <a:schemeClr val="accent3"/>
              </a:buClr>
              <a:buSzPts val="1200"/>
              <a:buFont typeface="Inter"/>
              <a:buNone/>
              <a:defRPr>
                <a:solidFill>
                  <a:schemeClr val="accent3"/>
                </a:solidFill>
              </a:defRPr>
            </a:lvl2pPr>
            <a:lvl3pPr lvl="2" algn="ctr">
              <a:spcBef>
                <a:spcPts val="0"/>
              </a:spcBef>
              <a:spcAft>
                <a:spcPts val="0"/>
              </a:spcAft>
              <a:buClr>
                <a:schemeClr val="accent3"/>
              </a:buClr>
              <a:buSzPts val="1200"/>
              <a:buFont typeface="Inter"/>
              <a:buNone/>
              <a:defRPr>
                <a:solidFill>
                  <a:schemeClr val="accent3"/>
                </a:solidFill>
              </a:defRPr>
            </a:lvl3pPr>
            <a:lvl4pPr lvl="3" algn="ctr">
              <a:spcBef>
                <a:spcPts val="0"/>
              </a:spcBef>
              <a:spcAft>
                <a:spcPts val="0"/>
              </a:spcAft>
              <a:buClr>
                <a:schemeClr val="accent3"/>
              </a:buClr>
              <a:buSzPts val="1200"/>
              <a:buFont typeface="Inter"/>
              <a:buNone/>
              <a:defRPr>
                <a:solidFill>
                  <a:schemeClr val="accent3"/>
                </a:solidFill>
              </a:defRPr>
            </a:lvl4pPr>
            <a:lvl5pPr lvl="4" algn="ctr">
              <a:spcBef>
                <a:spcPts val="0"/>
              </a:spcBef>
              <a:spcAft>
                <a:spcPts val="0"/>
              </a:spcAft>
              <a:buClr>
                <a:schemeClr val="accent3"/>
              </a:buClr>
              <a:buSzPts val="1200"/>
              <a:buFont typeface="Inter"/>
              <a:buNone/>
              <a:defRPr>
                <a:solidFill>
                  <a:schemeClr val="accent3"/>
                </a:solidFill>
              </a:defRPr>
            </a:lvl5pPr>
            <a:lvl6pPr lvl="5" algn="ctr">
              <a:spcBef>
                <a:spcPts val="0"/>
              </a:spcBef>
              <a:spcAft>
                <a:spcPts val="0"/>
              </a:spcAft>
              <a:buClr>
                <a:schemeClr val="accent3"/>
              </a:buClr>
              <a:buSzPts val="1200"/>
              <a:buFont typeface="Inter"/>
              <a:buNone/>
              <a:defRPr>
                <a:solidFill>
                  <a:schemeClr val="accent3"/>
                </a:solidFill>
              </a:defRPr>
            </a:lvl6pPr>
            <a:lvl7pPr lvl="6" algn="ctr">
              <a:spcBef>
                <a:spcPts val="0"/>
              </a:spcBef>
              <a:spcAft>
                <a:spcPts val="0"/>
              </a:spcAft>
              <a:buClr>
                <a:schemeClr val="accent3"/>
              </a:buClr>
              <a:buSzPts val="1200"/>
              <a:buFont typeface="Inter"/>
              <a:buNone/>
              <a:defRPr>
                <a:solidFill>
                  <a:schemeClr val="accent3"/>
                </a:solidFill>
              </a:defRPr>
            </a:lvl7pPr>
            <a:lvl8pPr lvl="7" algn="ctr">
              <a:spcBef>
                <a:spcPts val="0"/>
              </a:spcBef>
              <a:spcAft>
                <a:spcPts val="0"/>
              </a:spcAft>
              <a:buClr>
                <a:schemeClr val="accent3"/>
              </a:buClr>
              <a:buSzPts val="1200"/>
              <a:buFont typeface="Inter"/>
              <a:buNone/>
              <a:defRPr>
                <a:solidFill>
                  <a:schemeClr val="accent3"/>
                </a:solidFill>
              </a:defRPr>
            </a:lvl8pPr>
            <a:lvl9pPr lvl="8" algn="ctr">
              <a:spcBef>
                <a:spcPts val="0"/>
              </a:spcBef>
              <a:spcAft>
                <a:spcPts val="0"/>
              </a:spcAft>
              <a:buClr>
                <a:schemeClr val="accent3"/>
              </a:buClr>
              <a:buSzPts val="1200"/>
              <a:buFont typeface="Inter"/>
              <a:buNone/>
              <a:defRPr>
                <a:solidFill>
                  <a:schemeClr val="accent3"/>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ALT 4">
  <p:cSld name="BLANK_2_2">
    <p:bg>
      <p:bgPr>
        <a:solidFill>
          <a:schemeClr val="dk2"/>
        </a:solidFill>
      </p:bgPr>
    </p:bg>
    <p:spTree>
      <p:nvGrpSpPr>
        <p:cNvPr id="646" name="Shape 646"/>
        <p:cNvGrpSpPr/>
        <p:nvPr/>
      </p:nvGrpSpPr>
      <p:grpSpPr>
        <a:xfrm>
          <a:off x="0" y="0"/>
          <a:ext cx="0" cy="0"/>
          <a:chOff x="0" y="0"/>
          <a:chExt cx="0" cy="0"/>
        </a:xfrm>
      </p:grpSpPr>
      <p:sp>
        <p:nvSpPr>
          <p:cNvPr id="647" name="Google Shape;647;p32"/>
          <p:cNvSpPr txBox="1"/>
          <p:nvPr>
            <p:ph idx="1" type="subTitle"/>
          </p:nvPr>
        </p:nvSpPr>
        <p:spPr>
          <a:xfrm>
            <a:off x="514575" y="3467000"/>
            <a:ext cx="4057500" cy="576300"/>
          </a:xfrm>
          <a:prstGeom prst="rect">
            <a:avLst/>
          </a:prstGeom>
          <a:ln cap="flat" cmpd="sng" w="9525">
            <a:solidFill>
              <a:schemeClr val="accent6"/>
            </a:solidFill>
            <a:prstDash val="solid"/>
            <a:round/>
            <a:headEnd len="sm" w="sm" type="none"/>
            <a:tailEnd len="sm" w="sm" type="none"/>
          </a:ln>
        </p:spPr>
        <p:txBody>
          <a:bodyPr anchorCtr="0" anchor="ctr" bIns="91425" lIns="91425" spcFirstLastPara="1" rIns="91425" wrap="square" tIns="91425">
            <a:normAutofit/>
          </a:bodyPr>
          <a:lstStyle>
            <a:lvl1pPr lvl="0" algn="ctr">
              <a:spcBef>
                <a:spcPts val="0"/>
              </a:spcBef>
              <a:spcAft>
                <a:spcPts val="0"/>
              </a:spcAft>
              <a:buClr>
                <a:schemeClr val="dk1"/>
              </a:buClr>
              <a:buSzPts val="1000"/>
              <a:buFont typeface="Inter"/>
              <a:buNone/>
              <a:defRPr sz="1000">
                <a:solidFill>
                  <a:schemeClr val="dk1"/>
                </a:solidFill>
              </a:defRPr>
            </a:lvl1pPr>
            <a:lvl2pPr lvl="1" algn="ctr">
              <a:spcBef>
                <a:spcPts val="0"/>
              </a:spcBef>
              <a:spcAft>
                <a:spcPts val="0"/>
              </a:spcAft>
              <a:buClr>
                <a:schemeClr val="dk1"/>
              </a:buClr>
              <a:buSzPts val="1000"/>
              <a:buFont typeface="Inter"/>
              <a:buNone/>
              <a:defRPr sz="1000">
                <a:solidFill>
                  <a:schemeClr val="dk1"/>
                </a:solidFill>
              </a:defRPr>
            </a:lvl2pPr>
            <a:lvl3pPr lvl="2" algn="ctr">
              <a:spcBef>
                <a:spcPts val="0"/>
              </a:spcBef>
              <a:spcAft>
                <a:spcPts val="0"/>
              </a:spcAft>
              <a:buClr>
                <a:schemeClr val="dk1"/>
              </a:buClr>
              <a:buSzPts val="1000"/>
              <a:buFont typeface="Inter"/>
              <a:buNone/>
              <a:defRPr sz="1000">
                <a:solidFill>
                  <a:schemeClr val="dk1"/>
                </a:solidFill>
              </a:defRPr>
            </a:lvl3pPr>
            <a:lvl4pPr lvl="3" algn="ctr">
              <a:spcBef>
                <a:spcPts val="0"/>
              </a:spcBef>
              <a:spcAft>
                <a:spcPts val="0"/>
              </a:spcAft>
              <a:buClr>
                <a:schemeClr val="dk1"/>
              </a:buClr>
              <a:buSzPts val="1000"/>
              <a:buFont typeface="Inter"/>
              <a:buNone/>
              <a:defRPr sz="1000">
                <a:solidFill>
                  <a:schemeClr val="dk1"/>
                </a:solidFill>
              </a:defRPr>
            </a:lvl4pPr>
            <a:lvl5pPr lvl="4" algn="ctr">
              <a:spcBef>
                <a:spcPts val="0"/>
              </a:spcBef>
              <a:spcAft>
                <a:spcPts val="0"/>
              </a:spcAft>
              <a:buClr>
                <a:schemeClr val="dk1"/>
              </a:buClr>
              <a:buSzPts val="1000"/>
              <a:buFont typeface="Inter"/>
              <a:buNone/>
              <a:defRPr sz="1000">
                <a:solidFill>
                  <a:schemeClr val="dk1"/>
                </a:solidFill>
              </a:defRPr>
            </a:lvl5pPr>
            <a:lvl6pPr lvl="5" algn="ctr">
              <a:spcBef>
                <a:spcPts val="0"/>
              </a:spcBef>
              <a:spcAft>
                <a:spcPts val="0"/>
              </a:spcAft>
              <a:buClr>
                <a:schemeClr val="dk1"/>
              </a:buClr>
              <a:buSzPts val="1000"/>
              <a:buFont typeface="Inter"/>
              <a:buNone/>
              <a:defRPr sz="1000">
                <a:solidFill>
                  <a:schemeClr val="dk1"/>
                </a:solidFill>
              </a:defRPr>
            </a:lvl6pPr>
            <a:lvl7pPr lvl="6" algn="ctr">
              <a:spcBef>
                <a:spcPts val="0"/>
              </a:spcBef>
              <a:spcAft>
                <a:spcPts val="0"/>
              </a:spcAft>
              <a:buClr>
                <a:schemeClr val="dk1"/>
              </a:buClr>
              <a:buSzPts val="1000"/>
              <a:buFont typeface="Inter"/>
              <a:buNone/>
              <a:defRPr sz="1000">
                <a:solidFill>
                  <a:schemeClr val="dk1"/>
                </a:solidFill>
              </a:defRPr>
            </a:lvl7pPr>
            <a:lvl8pPr lvl="7" algn="ctr">
              <a:spcBef>
                <a:spcPts val="0"/>
              </a:spcBef>
              <a:spcAft>
                <a:spcPts val="0"/>
              </a:spcAft>
              <a:buClr>
                <a:schemeClr val="dk1"/>
              </a:buClr>
              <a:buSzPts val="1000"/>
              <a:buFont typeface="Inter"/>
              <a:buNone/>
              <a:defRPr sz="1000">
                <a:solidFill>
                  <a:schemeClr val="dk1"/>
                </a:solidFill>
              </a:defRPr>
            </a:lvl8pPr>
            <a:lvl9pPr lvl="8" algn="ctr">
              <a:spcBef>
                <a:spcPts val="0"/>
              </a:spcBef>
              <a:spcAft>
                <a:spcPts val="0"/>
              </a:spcAft>
              <a:buClr>
                <a:schemeClr val="dk1"/>
              </a:buClr>
              <a:buSzPts val="1000"/>
              <a:buFont typeface="Inter"/>
              <a:buNone/>
              <a:defRPr sz="1000">
                <a:solidFill>
                  <a:schemeClr val="dk1"/>
                </a:solidFill>
              </a:defRPr>
            </a:lvl9pPr>
          </a:lstStyle>
          <a:p/>
        </p:txBody>
      </p:sp>
      <p:sp>
        <p:nvSpPr>
          <p:cNvPr id="648" name="Google Shape;648;p32"/>
          <p:cNvSpPr txBox="1"/>
          <p:nvPr>
            <p:ph idx="2" type="subTitle"/>
          </p:nvPr>
        </p:nvSpPr>
        <p:spPr>
          <a:xfrm>
            <a:off x="4572000" y="3467000"/>
            <a:ext cx="4057500" cy="576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1000"/>
              <a:buFont typeface="Inter"/>
              <a:buNone/>
              <a:defRPr sz="1000">
                <a:solidFill>
                  <a:schemeClr val="dk1"/>
                </a:solidFill>
              </a:defRPr>
            </a:lvl1pPr>
            <a:lvl2pPr lvl="1" algn="ctr">
              <a:spcBef>
                <a:spcPts val="0"/>
              </a:spcBef>
              <a:spcAft>
                <a:spcPts val="0"/>
              </a:spcAft>
              <a:buClr>
                <a:schemeClr val="dk1"/>
              </a:buClr>
              <a:buSzPts val="1000"/>
              <a:buFont typeface="Inter"/>
              <a:buNone/>
              <a:defRPr sz="1000">
                <a:solidFill>
                  <a:schemeClr val="dk1"/>
                </a:solidFill>
              </a:defRPr>
            </a:lvl2pPr>
            <a:lvl3pPr lvl="2" algn="ctr">
              <a:spcBef>
                <a:spcPts val="0"/>
              </a:spcBef>
              <a:spcAft>
                <a:spcPts val="0"/>
              </a:spcAft>
              <a:buClr>
                <a:schemeClr val="dk1"/>
              </a:buClr>
              <a:buSzPts val="1000"/>
              <a:buFont typeface="Inter"/>
              <a:buNone/>
              <a:defRPr sz="1000">
                <a:solidFill>
                  <a:schemeClr val="dk1"/>
                </a:solidFill>
              </a:defRPr>
            </a:lvl3pPr>
            <a:lvl4pPr lvl="3" algn="ctr">
              <a:spcBef>
                <a:spcPts val="0"/>
              </a:spcBef>
              <a:spcAft>
                <a:spcPts val="0"/>
              </a:spcAft>
              <a:buClr>
                <a:schemeClr val="dk1"/>
              </a:buClr>
              <a:buSzPts val="1000"/>
              <a:buFont typeface="Inter"/>
              <a:buNone/>
              <a:defRPr sz="1000">
                <a:solidFill>
                  <a:schemeClr val="dk1"/>
                </a:solidFill>
              </a:defRPr>
            </a:lvl4pPr>
            <a:lvl5pPr lvl="4" algn="ctr">
              <a:spcBef>
                <a:spcPts val="0"/>
              </a:spcBef>
              <a:spcAft>
                <a:spcPts val="0"/>
              </a:spcAft>
              <a:buClr>
                <a:schemeClr val="dk1"/>
              </a:buClr>
              <a:buSzPts val="1000"/>
              <a:buFont typeface="Inter"/>
              <a:buNone/>
              <a:defRPr sz="1000">
                <a:solidFill>
                  <a:schemeClr val="dk1"/>
                </a:solidFill>
              </a:defRPr>
            </a:lvl5pPr>
            <a:lvl6pPr lvl="5" algn="ctr">
              <a:spcBef>
                <a:spcPts val="0"/>
              </a:spcBef>
              <a:spcAft>
                <a:spcPts val="0"/>
              </a:spcAft>
              <a:buClr>
                <a:schemeClr val="dk1"/>
              </a:buClr>
              <a:buSzPts val="1000"/>
              <a:buFont typeface="Inter"/>
              <a:buNone/>
              <a:defRPr sz="1000">
                <a:solidFill>
                  <a:schemeClr val="dk1"/>
                </a:solidFill>
              </a:defRPr>
            </a:lvl6pPr>
            <a:lvl7pPr lvl="6" algn="ctr">
              <a:spcBef>
                <a:spcPts val="0"/>
              </a:spcBef>
              <a:spcAft>
                <a:spcPts val="0"/>
              </a:spcAft>
              <a:buClr>
                <a:schemeClr val="dk1"/>
              </a:buClr>
              <a:buSzPts val="1000"/>
              <a:buFont typeface="Inter"/>
              <a:buNone/>
              <a:defRPr sz="1000">
                <a:solidFill>
                  <a:schemeClr val="dk1"/>
                </a:solidFill>
              </a:defRPr>
            </a:lvl7pPr>
            <a:lvl8pPr lvl="7" algn="ctr">
              <a:spcBef>
                <a:spcPts val="0"/>
              </a:spcBef>
              <a:spcAft>
                <a:spcPts val="0"/>
              </a:spcAft>
              <a:buClr>
                <a:schemeClr val="dk1"/>
              </a:buClr>
              <a:buSzPts val="1000"/>
              <a:buFont typeface="Inter"/>
              <a:buNone/>
              <a:defRPr sz="1000">
                <a:solidFill>
                  <a:schemeClr val="dk1"/>
                </a:solidFill>
              </a:defRPr>
            </a:lvl8pPr>
            <a:lvl9pPr lvl="8" algn="ctr">
              <a:spcBef>
                <a:spcPts val="0"/>
              </a:spcBef>
              <a:spcAft>
                <a:spcPts val="0"/>
              </a:spcAft>
              <a:buClr>
                <a:schemeClr val="dk1"/>
              </a:buClr>
              <a:buSzPts val="1000"/>
              <a:buFont typeface="Inter"/>
              <a:buNone/>
              <a:defRPr sz="1000">
                <a:solidFill>
                  <a:schemeClr val="dk1"/>
                </a:solidFill>
              </a:defRPr>
            </a:lvl9pPr>
          </a:lstStyle>
          <a:p/>
        </p:txBody>
      </p:sp>
      <p:sp>
        <p:nvSpPr>
          <p:cNvPr id="649" name="Google Shape;649;p32"/>
          <p:cNvSpPr txBox="1"/>
          <p:nvPr>
            <p:ph idx="3" type="subTitle"/>
          </p:nvPr>
        </p:nvSpPr>
        <p:spPr>
          <a:xfrm>
            <a:off x="518400" y="4043175"/>
            <a:ext cx="8111100" cy="576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1000"/>
              <a:buFont typeface="Inter"/>
              <a:buNone/>
              <a:defRPr sz="1000">
                <a:solidFill>
                  <a:schemeClr val="dk1"/>
                </a:solidFill>
              </a:defRPr>
            </a:lvl1pPr>
            <a:lvl2pPr lvl="1" algn="ctr">
              <a:spcBef>
                <a:spcPts val="0"/>
              </a:spcBef>
              <a:spcAft>
                <a:spcPts val="0"/>
              </a:spcAft>
              <a:buClr>
                <a:schemeClr val="dk1"/>
              </a:buClr>
              <a:buSzPts val="1000"/>
              <a:buFont typeface="Inter"/>
              <a:buNone/>
              <a:defRPr sz="1000">
                <a:solidFill>
                  <a:schemeClr val="dk1"/>
                </a:solidFill>
              </a:defRPr>
            </a:lvl2pPr>
            <a:lvl3pPr lvl="2" algn="ctr">
              <a:spcBef>
                <a:spcPts val="0"/>
              </a:spcBef>
              <a:spcAft>
                <a:spcPts val="0"/>
              </a:spcAft>
              <a:buClr>
                <a:schemeClr val="dk1"/>
              </a:buClr>
              <a:buSzPts val="1000"/>
              <a:buFont typeface="Inter"/>
              <a:buNone/>
              <a:defRPr sz="1000">
                <a:solidFill>
                  <a:schemeClr val="dk1"/>
                </a:solidFill>
              </a:defRPr>
            </a:lvl3pPr>
            <a:lvl4pPr lvl="3" algn="ctr">
              <a:spcBef>
                <a:spcPts val="0"/>
              </a:spcBef>
              <a:spcAft>
                <a:spcPts val="0"/>
              </a:spcAft>
              <a:buClr>
                <a:schemeClr val="dk1"/>
              </a:buClr>
              <a:buSzPts val="1000"/>
              <a:buFont typeface="Inter"/>
              <a:buNone/>
              <a:defRPr sz="1000">
                <a:solidFill>
                  <a:schemeClr val="dk1"/>
                </a:solidFill>
              </a:defRPr>
            </a:lvl4pPr>
            <a:lvl5pPr lvl="4" algn="ctr">
              <a:spcBef>
                <a:spcPts val="0"/>
              </a:spcBef>
              <a:spcAft>
                <a:spcPts val="0"/>
              </a:spcAft>
              <a:buClr>
                <a:schemeClr val="dk1"/>
              </a:buClr>
              <a:buSzPts val="1000"/>
              <a:buFont typeface="Inter"/>
              <a:buNone/>
              <a:defRPr sz="1000">
                <a:solidFill>
                  <a:schemeClr val="dk1"/>
                </a:solidFill>
              </a:defRPr>
            </a:lvl5pPr>
            <a:lvl6pPr lvl="5" algn="ctr">
              <a:spcBef>
                <a:spcPts val="0"/>
              </a:spcBef>
              <a:spcAft>
                <a:spcPts val="0"/>
              </a:spcAft>
              <a:buClr>
                <a:schemeClr val="dk1"/>
              </a:buClr>
              <a:buSzPts val="1000"/>
              <a:buFont typeface="Inter"/>
              <a:buNone/>
              <a:defRPr sz="1000">
                <a:solidFill>
                  <a:schemeClr val="dk1"/>
                </a:solidFill>
              </a:defRPr>
            </a:lvl6pPr>
            <a:lvl7pPr lvl="6" algn="ctr">
              <a:spcBef>
                <a:spcPts val="0"/>
              </a:spcBef>
              <a:spcAft>
                <a:spcPts val="0"/>
              </a:spcAft>
              <a:buClr>
                <a:schemeClr val="dk1"/>
              </a:buClr>
              <a:buSzPts val="1000"/>
              <a:buFont typeface="Inter"/>
              <a:buNone/>
              <a:defRPr sz="1000">
                <a:solidFill>
                  <a:schemeClr val="dk1"/>
                </a:solidFill>
              </a:defRPr>
            </a:lvl7pPr>
            <a:lvl8pPr lvl="7" algn="ctr">
              <a:spcBef>
                <a:spcPts val="0"/>
              </a:spcBef>
              <a:spcAft>
                <a:spcPts val="0"/>
              </a:spcAft>
              <a:buClr>
                <a:schemeClr val="dk1"/>
              </a:buClr>
              <a:buSzPts val="1000"/>
              <a:buFont typeface="Inter"/>
              <a:buNone/>
              <a:defRPr sz="1000">
                <a:solidFill>
                  <a:schemeClr val="dk1"/>
                </a:solidFill>
              </a:defRPr>
            </a:lvl8pPr>
            <a:lvl9pPr lvl="8" algn="ctr">
              <a:spcBef>
                <a:spcPts val="0"/>
              </a:spcBef>
              <a:spcAft>
                <a:spcPts val="0"/>
              </a:spcAft>
              <a:buClr>
                <a:schemeClr val="dk1"/>
              </a:buClr>
              <a:buSzPts val="1000"/>
              <a:buFont typeface="Inter"/>
              <a:buNone/>
              <a:defRPr sz="1000">
                <a:solidFill>
                  <a:schemeClr val="dk1"/>
                </a:solidFill>
              </a:defRPr>
            </a:lvl9pPr>
          </a:lstStyle>
          <a:p/>
        </p:txBody>
      </p:sp>
      <p:cxnSp>
        <p:nvCxnSpPr>
          <p:cNvPr id="650" name="Google Shape;650;p32"/>
          <p:cNvCxnSpPr/>
          <p:nvPr/>
        </p:nvCxnSpPr>
        <p:spPr>
          <a:xfrm>
            <a:off x="514575" y="521125"/>
            <a:ext cx="0" cy="4098300"/>
          </a:xfrm>
          <a:prstGeom prst="straightConnector1">
            <a:avLst/>
          </a:prstGeom>
          <a:noFill/>
          <a:ln cap="flat" cmpd="sng" w="9525">
            <a:solidFill>
              <a:schemeClr val="accent6"/>
            </a:solidFill>
            <a:prstDash val="solid"/>
            <a:round/>
            <a:headEnd len="sm" w="sm" type="none"/>
            <a:tailEnd len="sm" w="sm" type="none"/>
          </a:ln>
        </p:spPr>
      </p:cxnSp>
      <p:cxnSp>
        <p:nvCxnSpPr>
          <p:cNvPr id="651" name="Google Shape;651;p32"/>
          <p:cNvCxnSpPr/>
          <p:nvPr/>
        </p:nvCxnSpPr>
        <p:spPr>
          <a:xfrm>
            <a:off x="8622600" y="521125"/>
            <a:ext cx="0" cy="4098300"/>
          </a:xfrm>
          <a:prstGeom prst="straightConnector1">
            <a:avLst/>
          </a:prstGeom>
          <a:noFill/>
          <a:ln cap="flat" cmpd="sng" w="9525">
            <a:solidFill>
              <a:schemeClr val="accent6"/>
            </a:solidFill>
            <a:prstDash val="solid"/>
            <a:round/>
            <a:headEnd len="sm" w="sm" type="none"/>
            <a:tailEnd len="sm" w="sm" type="none"/>
          </a:ln>
        </p:spPr>
      </p:cxnSp>
      <p:cxnSp>
        <p:nvCxnSpPr>
          <p:cNvPr id="652" name="Google Shape;652;p32"/>
          <p:cNvCxnSpPr/>
          <p:nvPr/>
        </p:nvCxnSpPr>
        <p:spPr>
          <a:xfrm>
            <a:off x="-675" y="521125"/>
            <a:ext cx="9145200" cy="0"/>
          </a:xfrm>
          <a:prstGeom prst="straightConnector1">
            <a:avLst/>
          </a:prstGeom>
          <a:noFill/>
          <a:ln cap="flat" cmpd="sng" w="9525">
            <a:solidFill>
              <a:schemeClr val="accent6"/>
            </a:solidFill>
            <a:prstDash val="solid"/>
            <a:round/>
            <a:headEnd len="sm" w="sm" type="none"/>
            <a:tailEnd len="sm" w="sm" type="none"/>
          </a:ln>
        </p:spPr>
      </p:cxnSp>
      <p:cxnSp>
        <p:nvCxnSpPr>
          <p:cNvPr id="653" name="Google Shape;653;p32"/>
          <p:cNvCxnSpPr/>
          <p:nvPr/>
        </p:nvCxnSpPr>
        <p:spPr>
          <a:xfrm>
            <a:off x="-675" y="4619425"/>
            <a:ext cx="9145200" cy="0"/>
          </a:xfrm>
          <a:prstGeom prst="straightConnector1">
            <a:avLst/>
          </a:prstGeom>
          <a:noFill/>
          <a:ln cap="flat" cmpd="sng" w="9525">
            <a:solidFill>
              <a:schemeClr val="accent6"/>
            </a:solidFill>
            <a:prstDash val="solid"/>
            <a:round/>
            <a:headEnd len="sm" w="sm" type="none"/>
            <a:tailEnd len="sm" w="sm" type="none"/>
          </a:ln>
        </p:spPr>
      </p:cxnSp>
      <p:cxnSp>
        <p:nvCxnSpPr>
          <p:cNvPr id="654" name="Google Shape;654;p32"/>
          <p:cNvCxnSpPr/>
          <p:nvPr/>
        </p:nvCxnSpPr>
        <p:spPr>
          <a:xfrm>
            <a:off x="-675" y="3464200"/>
            <a:ext cx="9145200" cy="0"/>
          </a:xfrm>
          <a:prstGeom prst="straightConnector1">
            <a:avLst/>
          </a:prstGeom>
          <a:noFill/>
          <a:ln cap="flat" cmpd="sng" w="9525">
            <a:solidFill>
              <a:schemeClr val="accent6"/>
            </a:solidFill>
            <a:prstDash val="solid"/>
            <a:round/>
            <a:headEnd len="sm" w="sm" type="none"/>
            <a:tailEnd len="sm" w="sm" type="none"/>
          </a:ln>
        </p:spPr>
      </p:cxnSp>
      <p:cxnSp>
        <p:nvCxnSpPr>
          <p:cNvPr id="655" name="Google Shape;655;p32"/>
          <p:cNvCxnSpPr/>
          <p:nvPr/>
        </p:nvCxnSpPr>
        <p:spPr>
          <a:xfrm>
            <a:off x="516375" y="4043175"/>
            <a:ext cx="8111100" cy="0"/>
          </a:xfrm>
          <a:prstGeom prst="straightConnector1">
            <a:avLst/>
          </a:prstGeom>
          <a:noFill/>
          <a:ln cap="flat" cmpd="sng" w="9525">
            <a:solidFill>
              <a:schemeClr val="accent6"/>
            </a:solidFill>
            <a:prstDash val="solid"/>
            <a:round/>
            <a:headEnd len="sm" w="sm" type="none"/>
            <a:tailEnd len="sm" w="sm" type="none"/>
          </a:ln>
        </p:spPr>
      </p:cxnSp>
      <p:cxnSp>
        <p:nvCxnSpPr>
          <p:cNvPr id="656" name="Google Shape;656;p32"/>
          <p:cNvCxnSpPr/>
          <p:nvPr/>
        </p:nvCxnSpPr>
        <p:spPr>
          <a:xfrm>
            <a:off x="4572000" y="3464200"/>
            <a:ext cx="0" cy="576300"/>
          </a:xfrm>
          <a:prstGeom prst="straightConnector1">
            <a:avLst/>
          </a:prstGeom>
          <a:noFill/>
          <a:ln cap="flat" cmpd="sng" w="9525">
            <a:solidFill>
              <a:schemeClr val="accent6"/>
            </a:solidFill>
            <a:prstDash val="solid"/>
            <a:round/>
            <a:headEnd len="sm" w="sm" type="none"/>
            <a:tailEnd len="sm" w="sm" type="none"/>
          </a:ln>
        </p:spPr>
      </p:cxnSp>
      <p:sp>
        <p:nvSpPr>
          <p:cNvPr id="657" name="Google Shape;657;p32"/>
          <p:cNvSpPr txBox="1"/>
          <p:nvPr>
            <p:ph type="title"/>
          </p:nvPr>
        </p:nvSpPr>
        <p:spPr>
          <a:xfrm>
            <a:off x="511600" y="913900"/>
            <a:ext cx="8111100" cy="1602000"/>
          </a:xfrm>
          <a:prstGeom prst="rect">
            <a:avLst/>
          </a:prstGeom>
        </p:spPr>
        <p:txBody>
          <a:bodyPr anchorCtr="0" anchor="ctr" bIns="91425" lIns="91425" spcFirstLastPara="1" rIns="91425" wrap="square" tIns="91425">
            <a:normAutofit/>
          </a:bodyPr>
          <a:lstStyle>
            <a:lvl1pPr lvl="0" algn="ctr">
              <a:lnSpc>
                <a:spcPct val="80000"/>
              </a:lnSpc>
              <a:spcBef>
                <a:spcPts val="0"/>
              </a:spcBef>
              <a:spcAft>
                <a:spcPts val="0"/>
              </a:spcAft>
              <a:buClr>
                <a:schemeClr val="dk1"/>
              </a:buClr>
              <a:buSzPts val="4400"/>
              <a:buFont typeface="Gowun Batang"/>
              <a:buNone/>
              <a:defRPr sz="4400">
                <a:solidFill>
                  <a:schemeClr val="dk1"/>
                </a:solidFill>
              </a:defRPr>
            </a:lvl1pPr>
            <a:lvl2pPr lvl="1" algn="ctr">
              <a:lnSpc>
                <a:spcPct val="80000"/>
              </a:lnSpc>
              <a:spcBef>
                <a:spcPts val="0"/>
              </a:spcBef>
              <a:spcAft>
                <a:spcPts val="0"/>
              </a:spcAft>
              <a:buClr>
                <a:schemeClr val="dk1"/>
              </a:buClr>
              <a:buSzPts val="5500"/>
              <a:buFont typeface="Gowun Batang"/>
              <a:buNone/>
              <a:defRPr sz="5500">
                <a:solidFill>
                  <a:schemeClr val="dk1"/>
                </a:solidFill>
              </a:defRPr>
            </a:lvl2pPr>
            <a:lvl3pPr lvl="2" algn="ctr">
              <a:lnSpc>
                <a:spcPct val="80000"/>
              </a:lnSpc>
              <a:spcBef>
                <a:spcPts val="0"/>
              </a:spcBef>
              <a:spcAft>
                <a:spcPts val="0"/>
              </a:spcAft>
              <a:buClr>
                <a:schemeClr val="dk1"/>
              </a:buClr>
              <a:buSzPts val="5500"/>
              <a:buFont typeface="Gowun Batang"/>
              <a:buNone/>
              <a:defRPr sz="5500">
                <a:solidFill>
                  <a:schemeClr val="dk1"/>
                </a:solidFill>
              </a:defRPr>
            </a:lvl3pPr>
            <a:lvl4pPr lvl="3" algn="ctr">
              <a:lnSpc>
                <a:spcPct val="80000"/>
              </a:lnSpc>
              <a:spcBef>
                <a:spcPts val="0"/>
              </a:spcBef>
              <a:spcAft>
                <a:spcPts val="0"/>
              </a:spcAft>
              <a:buClr>
                <a:schemeClr val="dk1"/>
              </a:buClr>
              <a:buSzPts val="5500"/>
              <a:buFont typeface="Gowun Batang"/>
              <a:buNone/>
              <a:defRPr sz="5500">
                <a:solidFill>
                  <a:schemeClr val="dk1"/>
                </a:solidFill>
              </a:defRPr>
            </a:lvl4pPr>
            <a:lvl5pPr lvl="4" algn="ctr">
              <a:lnSpc>
                <a:spcPct val="80000"/>
              </a:lnSpc>
              <a:spcBef>
                <a:spcPts val="0"/>
              </a:spcBef>
              <a:spcAft>
                <a:spcPts val="0"/>
              </a:spcAft>
              <a:buClr>
                <a:schemeClr val="dk1"/>
              </a:buClr>
              <a:buSzPts val="5500"/>
              <a:buFont typeface="Gowun Batang"/>
              <a:buNone/>
              <a:defRPr sz="5500">
                <a:solidFill>
                  <a:schemeClr val="dk1"/>
                </a:solidFill>
              </a:defRPr>
            </a:lvl5pPr>
            <a:lvl6pPr lvl="5" algn="ctr">
              <a:lnSpc>
                <a:spcPct val="80000"/>
              </a:lnSpc>
              <a:spcBef>
                <a:spcPts val="0"/>
              </a:spcBef>
              <a:spcAft>
                <a:spcPts val="0"/>
              </a:spcAft>
              <a:buClr>
                <a:schemeClr val="dk1"/>
              </a:buClr>
              <a:buSzPts val="5500"/>
              <a:buFont typeface="Gowun Batang"/>
              <a:buNone/>
              <a:defRPr sz="5500">
                <a:solidFill>
                  <a:schemeClr val="dk1"/>
                </a:solidFill>
              </a:defRPr>
            </a:lvl6pPr>
            <a:lvl7pPr lvl="6" algn="ctr">
              <a:lnSpc>
                <a:spcPct val="80000"/>
              </a:lnSpc>
              <a:spcBef>
                <a:spcPts val="0"/>
              </a:spcBef>
              <a:spcAft>
                <a:spcPts val="0"/>
              </a:spcAft>
              <a:buClr>
                <a:schemeClr val="dk1"/>
              </a:buClr>
              <a:buSzPts val="5500"/>
              <a:buFont typeface="Gowun Batang"/>
              <a:buNone/>
              <a:defRPr sz="5500">
                <a:solidFill>
                  <a:schemeClr val="dk1"/>
                </a:solidFill>
              </a:defRPr>
            </a:lvl7pPr>
            <a:lvl8pPr lvl="7" algn="ctr">
              <a:lnSpc>
                <a:spcPct val="80000"/>
              </a:lnSpc>
              <a:spcBef>
                <a:spcPts val="0"/>
              </a:spcBef>
              <a:spcAft>
                <a:spcPts val="0"/>
              </a:spcAft>
              <a:buClr>
                <a:schemeClr val="dk1"/>
              </a:buClr>
              <a:buSzPts val="5500"/>
              <a:buFont typeface="Gowun Batang"/>
              <a:buNone/>
              <a:defRPr sz="5500">
                <a:solidFill>
                  <a:schemeClr val="dk1"/>
                </a:solidFill>
              </a:defRPr>
            </a:lvl8pPr>
            <a:lvl9pPr lvl="8" algn="ctr">
              <a:lnSpc>
                <a:spcPct val="80000"/>
              </a:lnSpc>
              <a:spcBef>
                <a:spcPts val="0"/>
              </a:spcBef>
              <a:spcAft>
                <a:spcPts val="0"/>
              </a:spcAft>
              <a:buClr>
                <a:schemeClr val="dk1"/>
              </a:buClr>
              <a:buSzPts val="5500"/>
              <a:buFont typeface="Gowun Batang"/>
              <a:buNone/>
              <a:defRPr sz="5500">
                <a:solidFill>
                  <a:schemeClr val="dk1"/>
                </a:solidFill>
              </a:defRPr>
            </a:lvl9pPr>
          </a:lstStyle>
          <a:p/>
        </p:txBody>
      </p:sp>
      <p:sp>
        <p:nvSpPr>
          <p:cNvPr id="658" name="Google Shape;658;p32"/>
          <p:cNvSpPr txBox="1"/>
          <p:nvPr>
            <p:ph idx="4" type="subTitle"/>
          </p:nvPr>
        </p:nvSpPr>
        <p:spPr>
          <a:xfrm>
            <a:off x="511500" y="2515913"/>
            <a:ext cx="8111100" cy="3693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accent3"/>
              </a:buClr>
              <a:buSzPts val="1200"/>
              <a:buFont typeface="Inter"/>
              <a:buNone/>
              <a:defRPr>
                <a:solidFill>
                  <a:schemeClr val="accent3"/>
                </a:solidFill>
              </a:defRPr>
            </a:lvl1pPr>
            <a:lvl2pPr lvl="1" algn="ctr">
              <a:spcBef>
                <a:spcPts val="0"/>
              </a:spcBef>
              <a:spcAft>
                <a:spcPts val="0"/>
              </a:spcAft>
              <a:buClr>
                <a:schemeClr val="accent3"/>
              </a:buClr>
              <a:buSzPts val="1200"/>
              <a:buFont typeface="Inter"/>
              <a:buNone/>
              <a:defRPr>
                <a:solidFill>
                  <a:schemeClr val="accent3"/>
                </a:solidFill>
              </a:defRPr>
            </a:lvl2pPr>
            <a:lvl3pPr lvl="2" algn="ctr">
              <a:spcBef>
                <a:spcPts val="0"/>
              </a:spcBef>
              <a:spcAft>
                <a:spcPts val="0"/>
              </a:spcAft>
              <a:buClr>
                <a:schemeClr val="accent3"/>
              </a:buClr>
              <a:buSzPts val="1200"/>
              <a:buFont typeface="Inter"/>
              <a:buNone/>
              <a:defRPr>
                <a:solidFill>
                  <a:schemeClr val="accent3"/>
                </a:solidFill>
              </a:defRPr>
            </a:lvl3pPr>
            <a:lvl4pPr lvl="3" algn="ctr">
              <a:spcBef>
                <a:spcPts val="0"/>
              </a:spcBef>
              <a:spcAft>
                <a:spcPts val="0"/>
              </a:spcAft>
              <a:buClr>
                <a:schemeClr val="accent3"/>
              </a:buClr>
              <a:buSzPts val="1200"/>
              <a:buFont typeface="Inter"/>
              <a:buNone/>
              <a:defRPr>
                <a:solidFill>
                  <a:schemeClr val="accent3"/>
                </a:solidFill>
              </a:defRPr>
            </a:lvl4pPr>
            <a:lvl5pPr lvl="4" algn="ctr">
              <a:spcBef>
                <a:spcPts val="0"/>
              </a:spcBef>
              <a:spcAft>
                <a:spcPts val="0"/>
              </a:spcAft>
              <a:buClr>
                <a:schemeClr val="accent3"/>
              </a:buClr>
              <a:buSzPts val="1200"/>
              <a:buFont typeface="Inter"/>
              <a:buNone/>
              <a:defRPr>
                <a:solidFill>
                  <a:schemeClr val="accent3"/>
                </a:solidFill>
              </a:defRPr>
            </a:lvl5pPr>
            <a:lvl6pPr lvl="5" algn="ctr">
              <a:spcBef>
                <a:spcPts val="0"/>
              </a:spcBef>
              <a:spcAft>
                <a:spcPts val="0"/>
              </a:spcAft>
              <a:buClr>
                <a:schemeClr val="accent3"/>
              </a:buClr>
              <a:buSzPts val="1200"/>
              <a:buFont typeface="Inter"/>
              <a:buNone/>
              <a:defRPr>
                <a:solidFill>
                  <a:schemeClr val="accent3"/>
                </a:solidFill>
              </a:defRPr>
            </a:lvl6pPr>
            <a:lvl7pPr lvl="6" algn="ctr">
              <a:spcBef>
                <a:spcPts val="0"/>
              </a:spcBef>
              <a:spcAft>
                <a:spcPts val="0"/>
              </a:spcAft>
              <a:buClr>
                <a:schemeClr val="accent3"/>
              </a:buClr>
              <a:buSzPts val="1200"/>
              <a:buFont typeface="Inter"/>
              <a:buNone/>
              <a:defRPr>
                <a:solidFill>
                  <a:schemeClr val="accent3"/>
                </a:solidFill>
              </a:defRPr>
            </a:lvl7pPr>
            <a:lvl8pPr lvl="7" algn="ctr">
              <a:spcBef>
                <a:spcPts val="0"/>
              </a:spcBef>
              <a:spcAft>
                <a:spcPts val="0"/>
              </a:spcAft>
              <a:buClr>
                <a:schemeClr val="accent3"/>
              </a:buClr>
              <a:buSzPts val="1200"/>
              <a:buFont typeface="Inter"/>
              <a:buNone/>
              <a:defRPr>
                <a:solidFill>
                  <a:schemeClr val="accent3"/>
                </a:solidFill>
              </a:defRPr>
            </a:lvl8pPr>
            <a:lvl9pPr lvl="8" algn="ctr">
              <a:spcBef>
                <a:spcPts val="0"/>
              </a:spcBef>
              <a:spcAft>
                <a:spcPts val="0"/>
              </a:spcAft>
              <a:buClr>
                <a:schemeClr val="accent3"/>
              </a:buClr>
              <a:buSzPts val="1200"/>
              <a:buFont typeface="Inter"/>
              <a:buNone/>
              <a:defRPr>
                <a:solidFill>
                  <a:schemeClr val="accent3"/>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ALT 5">
  <p:cSld name="BLANK_2_1">
    <p:bg>
      <p:bgPr>
        <a:solidFill>
          <a:schemeClr val="lt1"/>
        </a:solidFill>
      </p:bgPr>
    </p:bg>
    <p:spTree>
      <p:nvGrpSpPr>
        <p:cNvPr id="659" name="Shape 659"/>
        <p:cNvGrpSpPr/>
        <p:nvPr/>
      </p:nvGrpSpPr>
      <p:grpSpPr>
        <a:xfrm>
          <a:off x="0" y="0"/>
          <a:ext cx="0" cy="0"/>
          <a:chOff x="0" y="0"/>
          <a:chExt cx="0" cy="0"/>
        </a:xfrm>
      </p:grpSpPr>
      <p:cxnSp>
        <p:nvCxnSpPr>
          <p:cNvPr id="660" name="Google Shape;660;p33"/>
          <p:cNvCxnSpPr/>
          <p:nvPr/>
        </p:nvCxnSpPr>
        <p:spPr>
          <a:xfrm>
            <a:off x="514575" y="521125"/>
            <a:ext cx="0" cy="4098300"/>
          </a:xfrm>
          <a:prstGeom prst="straightConnector1">
            <a:avLst/>
          </a:prstGeom>
          <a:noFill/>
          <a:ln cap="flat" cmpd="sng" w="9525">
            <a:solidFill>
              <a:schemeClr val="accent6"/>
            </a:solidFill>
            <a:prstDash val="solid"/>
            <a:round/>
            <a:headEnd len="sm" w="sm" type="none"/>
            <a:tailEnd len="sm" w="sm" type="none"/>
          </a:ln>
        </p:spPr>
      </p:cxnSp>
      <p:cxnSp>
        <p:nvCxnSpPr>
          <p:cNvPr id="661" name="Google Shape;661;p33"/>
          <p:cNvCxnSpPr/>
          <p:nvPr/>
        </p:nvCxnSpPr>
        <p:spPr>
          <a:xfrm>
            <a:off x="8622600" y="521125"/>
            <a:ext cx="0" cy="4098300"/>
          </a:xfrm>
          <a:prstGeom prst="straightConnector1">
            <a:avLst/>
          </a:prstGeom>
          <a:noFill/>
          <a:ln cap="flat" cmpd="sng" w="9525">
            <a:solidFill>
              <a:schemeClr val="accent6"/>
            </a:solidFill>
            <a:prstDash val="solid"/>
            <a:round/>
            <a:headEnd len="sm" w="sm" type="none"/>
            <a:tailEnd len="sm" w="sm" type="none"/>
          </a:ln>
        </p:spPr>
      </p:cxnSp>
      <p:cxnSp>
        <p:nvCxnSpPr>
          <p:cNvPr id="662" name="Google Shape;662;p33"/>
          <p:cNvCxnSpPr/>
          <p:nvPr/>
        </p:nvCxnSpPr>
        <p:spPr>
          <a:xfrm>
            <a:off x="-675" y="521125"/>
            <a:ext cx="9145200" cy="0"/>
          </a:xfrm>
          <a:prstGeom prst="straightConnector1">
            <a:avLst/>
          </a:prstGeom>
          <a:noFill/>
          <a:ln cap="flat" cmpd="sng" w="9525">
            <a:solidFill>
              <a:schemeClr val="accent6"/>
            </a:solidFill>
            <a:prstDash val="solid"/>
            <a:round/>
            <a:headEnd len="sm" w="sm" type="none"/>
            <a:tailEnd len="sm" w="sm" type="none"/>
          </a:ln>
        </p:spPr>
      </p:cxnSp>
      <p:cxnSp>
        <p:nvCxnSpPr>
          <p:cNvPr id="663" name="Google Shape;663;p33"/>
          <p:cNvCxnSpPr/>
          <p:nvPr/>
        </p:nvCxnSpPr>
        <p:spPr>
          <a:xfrm>
            <a:off x="-675" y="4619425"/>
            <a:ext cx="9145200" cy="0"/>
          </a:xfrm>
          <a:prstGeom prst="straightConnector1">
            <a:avLst/>
          </a:prstGeom>
          <a:noFill/>
          <a:ln cap="flat" cmpd="sng" w="9525">
            <a:solidFill>
              <a:schemeClr val="accent6"/>
            </a:solidFill>
            <a:prstDash val="solid"/>
            <a:round/>
            <a:headEnd len="sm" w="sm" type="none"/>
            <a:tailEnd len="sm" w="sm" type="none"/>
          </a:ln>
        </p:spPr>
      </p:cxnSp>
      <p:cxnSp>
        <p:nvCxnSpPr>
          <p:cNvPr id="664" name="Google Shape;664;p33"/>
          <p:cNvCxnSpPr/>
          <p:nvPr/>
        </p:nvCxnSpPr>
        <p:spPr>
          <a:xfrm>
            <a:off x="-675" y="3464200"/>
            <a:ext cx="9145200" cy="0"/>
          </a:xfrm>
          <a:prstGeom prst="straightConnector1">
            <a:avLst/>
          </a:prstGeom>
          <a:noFill/>
          <a:ln cap="flat" cmpd="sng" w="9525">
            <a:solidFill>
              <a:schemeClr val="accent6"/>
            </a:solidFill>
            <a:prstDash val="solid"/>
            <a:round/>
            <a:headEnd len="sm" w="sm" type="none"/>
            <a:tailEnd len="sm" w="sm" type="none"/>
          </a:ln>
        </p:spPr>
      </p:cxnSp>
      <p:cxnSp>
        <p:nvCxnSpPr>
          <p:cNvPr id="665" name="Google Shape;665;p33"/>
          <p:cNvCxnSpPr/>
          <p:nvPr/>
        </p:nvCxnSpPr>
        <p:spPr>
          <a:xfrm>
            <a:off x="516375" y="4043175"/>
            <a:ext cx="8111100" cy="0"/>
          </a:xfrm>
          <a:prstGeom prst="straightConnector1">
            <a:avLst/>
          </a:prstGeom>
          <a:noFill/>
          <a:ln cap="flat" cmpd="sng" w="9525">
            <a:solidFill>
              <a:schemeClr val="dk1"/>
            </a:solidFill>
            <a:prstDash val="solid"/>
            <a:round/>
            <a:headEnd len="sm" w="sm" type="none"/>
            <a:tailEnd len="sm" w="sm" type="none"/>
          </a:ln>
        </p:spPr>
      </p:cxnSp>
      <p:sp>
        <p:nvSpPr>
          <p:cNvPr id="666" name="Google Shape;666;p33"/>
          <p:cNvSpPr txBox="1"/>
          <p:nvPr>
            <p:ph type="title"/>
          </p:nvPr>
        </p:nvSpPr>
        <p:spPr>
          <a:xfrm>
            <a:off x="511600" y="913900"/>
            <a:ext cx="8111100" cy="1602000"/>
          </a:xfrm>
          <a:prstGeom prst="rect">
            <a:avLst/>
          </a:prstGeom>
        </p:spPr>
        <p:txBody>
          <a:bodyPr anchorCtr="0" anchor="ctr" bIns="91425" lIns="91425" spcFirstLastPara="1" rIns="91425" wrap="square" tIns="91425">
            <a:normAutofit/>
          </a:bodyPr>
          <a:lstStyle>
            <a:lvl1pPr lvl="0" algn="ctr">
              <a:lnSpc>
                <a:spcPct val="80000"/>
              </a:lnSpc>
              <a:spcBef>
                <a:spcPts val="0"/>
              </a:spcBef>
              <a:spcAft>
                <a:spcPts val="0"/>
              </a:spcAft>
              <a:buClr>
                <a:schemeClr val="dk1"/>
              </a:buClr>
              <a:buSzPts val="4400"/>
              <a:buFont typeface="Gowun Batang"/>
              <a:buNone/>
              <a:defRPr sz="4400">
                <a:solidFill>
                  <a:schemeClr val="dk1"/>
                </a:solidFill>
              </a:defRPr>
            </a:lvl1pPr>
            <a:lvl2pPr lvl="1" algn="ctr">
              <a:lnSpc>
                <a:spcPct val="80000"/>
              </a:lnSpc>
              <a:spcBef>
                <a:spcPts val="0"/>
              </a:spcBef>
              <a:spcAft>
                <a:spcPts val="0"/>
              </a:spcAft>
              <a:buClr>
                <a:schemeClr val="dk1"/>
              </a:buClr>
              <a:buSzPts val="5500"/>
              <a:buFont typeface="Gowun Batang"/>
              <a:buNone/>
              <a:defRPr sz="5500">
                <a:solidFill>
                  <a:schemeClr val="dk1"/>
                </a:solidFill>
              </a:defRPr>
            </a:lvl2pPr>
            <a:lvl3pPr lvl="2" algn="ctr">
              <a:lnSpc>
                <a:spcPct val="80000"/>
              </a:lnSpc>
              <a:spcBef>
                <a:spcPts val="0"/>
              </a:spcBef>
              <a:spcAft>
                <a:spcPts val="0"/>
              </a:spcAft>
              <a:buClr>
                <a:schemeClr val="dk1"/>
              </a:buClr>
              <a:buSzPts val="5500"/>
              <a:buFont typeface="Gowun Batang"/>
              <a:buNone/>
              <a:defRPr sz="5500">
                <a:solidFill>
                  <a:schemeClr val="dk1"/>
                </a:solidFill>
              </a:defRPr>
            </a:lvl3pPr>
            <a:lvl4pPr lvl="3" algn="ctr">
              <a:lnSpc>
                <a:spcPct val="80000"/>
              </a:lnSpc>
              <a:spcBef>
                <a:spcPts val="0"/>
              </a:spcBef>
              <a:spcAft>
                <a:spcPts val="0"/>
              </a:spcAft>
              <a:buClr>
                <a:schemeClr val="dk1"/>
              </a:buClr>
              <a:buSzPts val="5500"/>
              <a:buFont typeface="Gowun Batang"/>
              <a:buNone/>
              <a:defRPr sz="5500">
                <a:solidFill>
                  <a:schemeClr val="dk1"/>
                </a:solidFill>
              </a:defRPr>
            </a:lvl4pPr>
            <a:lvl5pPr lvl="4" algn="ctr">
              <a:lnSpc>
                <a:spcPct val="80000"/>
              </a:lnSpc>
              <a:spcBef>
                <a:spcPts val="0"/>
              </a:spcBef>
              <a:spcAft>
                <a:spcPts val="0"/>
              </a:spcAft>
              <a:buClr>
                <a:schemeClr val="dk1"/>
              </a:buClr>
              <a:buSzPts val="5500"/>
              <a:buFont typeface="Gowun Batang"/>
              <a:buNone/>
              <a:defRPr sz="5500">
                <a:solidFill>
                  <a:schemeClr val="dk1"/>
                </a:solidFill>
              </a:defRPr>
            </a:lvl5pPr>
            <a:lvl6pPr lvl="5" algn="ctr">
              <a:lnSpc>
                <a:spcPct val="80000"/>
              </a:lnSpc>
              <a:spcBef>
                <a:spcPts val="0"/>
              </a:spcBef>
              <a:spcAft>
                <a:spcPts val="0"/>
              </a:spcAft>
              <a:buClr>
                <a:schemeClr val="dk1"/>
              </a:buClr>
              <a:buSzPts val="5500"/>
              <a:buFont typeface="Gowun Batang"/>
              <a:buNone/>
              <a:defRPr sz="5500">
                <a:solidFill>
                  <a:schemeClr val="dk1"/>
                </a:solidFill>
              </a:defRPr>
            </a:lvl6pPr>
            <a:lvl7pPr lvl="6" algn="ctr">
              <a:lnSpc>
                <a:spcPct val="80000"/>
              </a:lnSpc>
              <a:spcBef>
                <a:spcPts val="0"/>
              </a:spcBef>
              <a:spcAft>
                <a:spcPts val="0"/>
              </a:spcAft>
              <a:buClr>
                <a:schemeClr val="dk1"/>
              </a:buClr>
              <a:buSzPts val="5500"/>
              <a:buFont typeface="Gowun Batang"/>
              <a:buNone/>
              <a:defRPr sz="5500">
                <a:solidFill>
                  <a:schemeClr val="dk1"/>
                </a:solidFill>
              </a:defRPr>
            </a:lvl7pPr>
            <a:lvl8pPr lvl="7" algn="ctr">
              <a:lnSpc>
                <a:spcPct val="80000"/>
              </a:lnSpc>
              <a:spcBef>
                <a:spcPts val="0"/>
              </a:spcBef>
              <a:spcAft>
                <a:spcPts val="0"/>
              </a:spcAft>
              <a:buClr>
                <a:schemeClr val="dk1"/>
              </a:buClr>
              <a:buSzPts val="5500"/>
              <a:buFont typeface="Gowun Batang"/>
              <a:buNone/>
              <a:defRPr sz="5500">
                <a:solidFill>
                  <a:schemeClr val="dk1"/>
                </a:solidFill>
              </a:defRPr>
            </a:lvl8pPr>
            <a:lvl9pPr lvl="8" algn="ctr">
              <a:lnSpc>
                <a:spcPct val="80000"/>
              </a:lnSpc>
              <a:spcBef>
                <a:spcPts val="0"/>
              </a:spcBef>
              <a:spcAft>
                <a:spcPts val="0"/>
              </a:spcAft>
              <a:buClr>
                <a:schemeClr val="dk1"/>
              </a:buClr>
              <a:buSzPts val="5500"/>
              <a:buFont typeface="Gowun Batang"/>
              <a:buNone/>
              <a:defRPr sz="5500">
                <a:solidFill>
                  <a:schemeClr val="dk1"/>
                </a:solidFill>
              </a:defRPr>
            </a:lvl9pPr>
          </a:lstStyle>
          <a:p/>
        </p:txBody>
      </p:sp>
      <p:sp>
        <p:nvSpPr>
          <p:cNvPr id="667" name="Google Shape;667;p33"/>
          <p:cNvSpPr txBox="1"/>
          <p:nvPr>
            <p:ph idx="1" type="subTitle"/>
          </p:nvPr>
        </p:nvSpPr>
        <p:spPr>
          <a:xfrm>
            <a:off x="511500" y="2515913"/>
            <a:ext cx="8111100" cy="3693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accent6"/>
              </a:buClr>
              <a:buSzPts val="1200"/>
              <a:buFont typeface="Inter"/>
              <a:buNone/>
              <a:defRPr>
                <a:solidFill>
                  <a:schemeClr val="accent6"/>
                </a:solidFill>
              </a:defRPr>
            </a:lvl1pPr>
            <a:lvl2pPr lvl="1" algn="ctr">
              <a:spcBef>
                <a:spcPts val="0"/>
              </a:spcBef>
              <a:spcAft>
                <a:spcPts val="0"/>
              </a:spcAft>
              <a:buClr>
                <a:schemeClr val="accent4"/>
              </a:buClr>
              <a:buSzPts val="1200"/>
              <a:buFont typeface="Inter"/>
              <a:buNone/>
              <a:defRPr>
                <a:solidFill>
                  <a:schemeClr val="accent4"/>
                </a:solidFill>
              </a:defRPr>
            </a:lvl2pPr>
            <a:lvl3pPr lvl="2" algn="ctr">
              <a:spcBef>
                <a:spcPts val="0"/>
              </a:spcBef>
              <a:spcAft>
                <a:spcPts val="0"/>
              </a:spcAft>
              <a:buClr>
                <a:schemeClr val="accent4"/>
              </a:buClr>
              <a:buSzPts val="1200"/>
              <a:buFont typeface="Inter"/>
              <a:buNone/>
              <a:defRPr>
                <a:solidFill>
                  <a:schemeClr val="accent4"/>
                </a:solidFill>
              </a:defRPr>
            </a:lvl3pPr>
            <a:lvl4pPr lvl="3" algn="ctr">
              <a:spcBef>
                <a:spcPts val="0"/>
              </a:spcBef>
              <a:spcAft>
                <a:spcPts val="0"/>
              </a:spcAft>
              <a:buClr>
                <a:schemeClr val="accent4"/>
              </a:buClr>
              <a:buSzPts val="1200"/>
              <a:buFont typeface="Inter"/>
              <a:buNone/>
              <a:defRPr>
                <a:solidFill>
                  <a:schemeClr val="accent4"/>
                </a:solidFill>
              </a:defRPr>
            </a:lvl4pPr>
            <a:lvl5pPr lvl="4" algn="ctr">
              <a:spcBef>
                <a:spcPts val="0"/>
              </a:spcBef>
              <a:spcAft>
                <a:spcPts val="0"/>
              </a:spcAft>
              <a:buClr>
                <a:schemeClr val="accent4"/>
              </a:buClr>
              <a:buSzPts val="1200"/>
              <a:buFont typeface="Inter"/>
              <a:buNone/>
              <a:defRPr>
                <a:solidFill>
                  <a:schemeClr val="accent4"/>
                </a:solidFill>
              </a:defRPr>
            </a:lvl5pPr>
            <a:lvl6pPr lvl="5" algn="ctr">
              <a:spcBef>
                <a:spcPts val="0"/>
              </a:spcBef>
              <a:spcAft>
                <a:spcPts val="0"/>
              </a:spcAft>
              <a:buClr>
                <a:schemeClr val="accent4"/>
              </a:buClr>
              <a:buSzPts val="1200"/>
              <a:buFont typeface="Inter"/>
              <a:buNone/>
              <a:defRPr>
                <a:solidFill>
                  <a:schemeClr val="accent4"/>
                </a:solidFill>
              </a:defRPr>
            </a:lvl6pPr>
            <a:lvl7pPr lvl="6" algn="ctr">
              <a:spcBef>
                <a:spcPts val="0"/>
              </a:spcBef>
              <a:spcAft>
                <a:spcPts val="0"/>
              </a:spcAft>
              <a:buClr>
                <a:schemeClr val="accent4"/>
              </a:buClr>
              <a:buSzPts val="1200"/>
              <a:buFont typeface="Inter"/>
              <a:buNone/>
              <a:defRPr>
                <a:solidFill>
                  <a:schemeClr val="accent4"/>
                </a:solidFill>
              </a:defRPr>
            </a:lvl7pPr>
            <a:lvl8pPr lvl="7" algn="ctr">
              <a:spcBef>
                <a:spcPts val="0"/>
              </a:spcBef>
              <a:spcAft>
                <a:spcPts val="0"/>
              </a:spcAft>
              <a:buClr>
                <a:schemeClr val="accent4"/>
              </a:buClr>
              <a:buSzPts val="1200"/>
              <a:buFont typeface="Inter"/>
              <a:buNone/>
              <a:defRPr>
                <a:solidFill>
                  <a:schemeClr val="accent4"/>
                </a:solidFill>
              </a:defRPr>
            </a:lvl8pPr>
            <a:lvl9pPr lvl="8" algn="ctr">
              <a:spcBef>
                <a:spcPts val="0"/>
              </a:spcBef>
              <a:spcAft>
                <a:spcPts val="0"/>
              </a:spcAft>
              <a:buClr>
                <a:schemeClr val="accent4"/>
              </a:buClr>
              <a:buSzPts val="1200"/>
              <a:buFont typeface="Inter"/>
              <a:buNone/>
              <a:defRPr>
                <a:solidFill>
                  <a:schemeClr val="accent4"/>
                </a:solidFill>
              </a:defRPr>
            </a:lvl9pPr>
          </a:lstStyle>
          <a:p/>
        </p:txBody>
      </p:sp>
      <p:sp>
        <p:nvSpPr>
          <p:cNvPr id="668" name="Google Shape;668;p33"/>
          <p:cNvSpPr txBox="1"/>
          <p:nvPr>
            <p:ph idx="2" type="subTitle"/>
          </p:nvPr>
        </p:nvSpPr>
        <p:spPr>
          <a:xfrm>
            <a:off x="514575" y="3467000"/>
            <a:ext cx="4057500" cy="576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1000"/>
              <a:buFont typeface="Inter"/>
              <a:buNone/>
              <a:defRPr sz="1000">
                <a:solidFill>
                  <a:schemeClr val="dk1"/>
                </a:solidFill>
              </a:defRPr>
            </a:lvl1pPr>
            <a:lvl2pPr lvl="1" algn="ctr">
              <a:spcBef>
                <a:spcPts val="0"/>
              </a:spcBef>
              <a:spcAft>
                <a:spcPts val="0"/>
              </a:spcAft>
              <a:buClr>
                <a:schemeClr val="dk1"/>
              </a:buClr>
              <a:buSzPts val="1000"/>
              <a:buFont typeface="Inter"/>
              <a:buNone/>
              <a:defRPr sz="1000">
                <a:solidFill>
                  <a:schemeClr val="dk1"/>
                </a:solidFill>
              </a:defRPr>
            </a:lvl2pPr>
            <a:lvl3pPr lvl="2" algn="ctr">
              <a:spcBef>
                <a:spcPts val="0"/>
              </a:spcBef>
              <a:spcAft>
                <a:spcPts val="0"/>
              </a:spcAft>
              <a:buClr>
                <a:schemeClr val="dk1"/>
              </a:buClr>
              <a:buSzPts val="1000"/>
              <a:buFont typeface="Inter"/>
              <a:buNone/>
              <a:defRPr sz="1000">
                <a:solidFill>
                  <a:schemeClr val="dk1"/>
                </a:solidFill>
              </a:defRPr>
            </a:lvl3pPr>
            <a:lvl4pPr lvl="3" algn="ctr">
              <a:spcBef>
                <a:spcPts val="0"/>
              </a:spcBef>
              <a:spcAft>
                <a:spcPts val="0"/>
              </a:spcAft>
              <a:buClr>
                <a:schemeClr val="dk1"/>
              </a:buClr>
              <a:buSzPts val="1000"/>
              <a:buFont typeface="Inter"/>
              <a:buNone/>
              <a:defRPr sz="1000">
                <a:solidFill>
                  <a:schemeClr val="dk1"/>
                </a:solidFill>
              </a:defRPr>
            </a:lvl4pPr>
            <a:lvl5pPr lvl="4" algn="ctr">
              <a:spcBef>
                <a:spcPts val="0"/>
              </a:spcBef>
              <a:spcAft>
                <a:spcPts val="0"/>
              </a:spcAft>
              <a:buClr>
                <a:schemeClr val="dk1"/>
              </a:buClr>
              <a:buSzPts val="1000"/>
              <a:buFont typeface="Inter"/>
              <a:buNone/>
              <a:defRPr sz="1000">
                <a:solidFill>
                  <a:schemeClr val="dk1"/>
                </a:solidFill>
              </a:defRPr>
            </a:lvl5pPr>
            <a:lvl6pPr lvl="5" algn="ctr">
              <a:spcBef>
                <a:spcPts val="0"/>
              </a:spcBef>
              <a:spcAft>
                <a:spcPts val="0"/>
              </a:spcAft>
              <a:buClr>
                <a:schemeClr val="dk1"/>
              </a:buClr>
              <a:buSzPts val="1000"/>
              <a:buFont typeface="Inter"/>
              <a:buNone/>
              <a:defRPr sz="1000">
                <a:solidFill>
                  <a:schemeClr val="dk1"/>
                </a:solidFill>
              </a:defRPr>
            </a:lvl6pPr>
            <a:lvl7pPr lvl="6" algn="ctr">
              <a:spcBef>
                <a:spcPts val="0"/>
              </a:spcBef>
              <a:spcAft>
                <a:spcPts val="0"/>
              </a:spcAft>
              <a:buClr>
                <a:schemeClr val="dk1"/>
              </a:buClr>
              <a:buSzPts val="1000"/>
              <a:buFont typeface="Inter"/>
              <a:buNone/>
              <a:defRPr sz="1000">
                <a:solidFill>
                  <a:schemeClr val="dk1"/>
                </a:solidFill>
              </a:defRPr>
            </a:lvl7pPr>
            <a:lvl8pPr lvl="7" algn="ctr">
              <a:spcBef>
                <a:spcPts val="0"/>
              </a:spcBef>
              <a:spcAft>
                <a:spcPts val="0"/>
              </a:spcAft>
              <a:buClr>
                <a:schemeClr val="dk1"/>
              </a:buClr>
              <a:buSzPts val="1000"/>
              <a:buFont typeface="Inter"/>
              <a:buNone/>
              <a:defRPr sz="1000">
                <a:solidFill>
                  <a:schemeClr val="dk1"/>
                </a:solidFill>
              </a:defRPr>
            </a:lvl8pPr>
            <a:lvl9pPr lvl="8" algn="ctr">
              <a:spcBef>
                <a:spcPts val="0"/>
              </a:spcBef>
              <a:spcAft>
                <a:spcPts val="0"/>
              </a:spcAft>
              <a:buClr>
                <a:schemeClr val="dk1"/>
              </a:buClr>
              <a:buSzPts val="1000"/>
              <a:buFont typeface="Inter"/>
              <a:buNone/>
              <a:defRPr sz="1000">
                <a:solidFill>
                  <a:schemeClr val="dk1"/>
                </a:solidFill>
              </a:defRPr>
            </a:lvl9pPr>
          </a:lstStyle>
          <a:p/>
        </p:txBody>
      </p:sp>
      <p:sp>
        <p:nvSpPr>
          <p:cNvPr id="669" name="Google Shape;669;p33"/>
          <p:cNvSpPr txBox="1"/>
          <p:nvPr>
            <p:ph idx="3" type="subTitle"/>
          </p:nvPr>
        </p:nvSpPr>
        <p:spPr>
          <a:xfrm>
            <a:off x="4572000" y="3467000"/>
            <a:ext cx="4057500" cy="576300"/>
          </a:xfrm>
          <a:prstGeom prst="rect">
            <a:avLst/>
          </a:prstGeom>
          <a:ln cap="flat" cmpd="sng" w="9525">
            <a:solidFill>
              <a:schemeClr val="accent6"/>
            </a:solidFill>
            <a:prstDash val="solid"/>
            <a:round/>
            <a:headEnd len="sm" w="sm" type="none"/>
            <a:tailEnd len="sm" w="sm" type="none"/>
          </a:ln>
        </p:spPr>
        <p:txBody>
          <a:bodyPr anchorCtr="0" anchor="ctr" bIns="91425" lIns="91425" spcFirstLastPara="1" rIns="91425" wrap="square" tIns="91425">
            <a:normAutofit/>
          </a:bodyPr>
          <a:lstStyle>
            <a:lvl1pPr lvl="0" algn="ctr">
              <a:spcBef>
                <a:spcPts val="0"/>
              </a:spcBef>
              <a:spcAft>
                <a:spcPts val="0"/>
              </a:spcAft>
              <a:buClr>
                <a:schemeClr val="dk1"/>
              </a:buClr>
              <a:buSzPts val="1000"/>
              <a:buFont typeface="Inter"/>
              <a:buNone/>
              <a:defRPr sz="1000">
                <a:solidFill>
                  <a:schemeClr val="dk1"/>
                </a:solidFill>
              </a:defRPr>
            </a:lvl1pPr>
            <a:lvl2pPr lvl="1" algn="ctr">
              <a:spcBef>
                <a:spcPts val="0"/>
              </a:spcBef>
              <a:spcAft>
                <a:spcPts val="0"/>
              </a:spcAft>
              <a:buClr>
                <a:schemeClr val="dk1"/>
              </a:buClr>
              <a:buSzPts val="1000"/>
              <a:buFont typeface="Inter"/>
              <a:buNone/>
              <a:defRPr sz="1000">
                <a:solidFill>
                  <a:schemeClr val="dk1"/>
                </a:solidFill>
              </a:defRPr>
            </a:lvl2pPr>
            <a:lvl3pPr lvl="2" algn="ctr">
              <a:spcBef>
                <a:spcPts val="0"/>
              </a:spcBef>
              <a:spcAft>
                <a:spcPts val="0"/>
              </a:spcAft>
              <a:buClr>
                <a:schemeClr val="dk1"/>
              </a:buClr>
              <a:buSzPts val="1000"/>
              <a:buFont typeface="Inter"/>
              <a:buNone/>
              <a:defRPr sz="1000">
                <a:solidFill>
                  <a:schemeClr val="dk1"/>
                </a:solidFill>
              </a:defRPr>
            </a:lvl3pPr>
            <a:lvl4pPr lvl="3" algn="ctr">
              <a:spcBef>
                <a:spcPts val="0"/>
              </a:spcBef>
              <a:spcAft>
                <a:spcPts val="0"/>
              </a:spcAft>
              <a:buClr>
                <a:schemeClr val="dk1"/>
              </a:buClr>
              <a:buSzPts val="1000"/>
              <a:buFont typeface="Inter"/>
              <a:buNone/>
              <a:defRPr sz="1000">
                <a:solidFill>
                  <a:schemeClr val="dk1"/>
                </a:solidFill>
              </a:defRPr>
            </a:lvl4pPr>
            <a:lvl5pPr lvl="4" algn="ctr">
              <a:spcBef>
                <a:spcPts val="0"/>
              </a:spcBef>
              <a:spcAft>
                <a:spcPts val="0"/>
              </a:spcAft>
              <a:buClr>
                <a:schemeClr val="dk1"/>
              </a:buClr>
              <a:buSzPts val="1000"/>
              <a:buFont typeface="Inter"/>
              <a:buNone/>
              <a:defRPr sz="1000">
                <a:solidFill>
                  <a:schemeClr val="dk1"/>
                </a:solidFill>
              </a:defRPr>
            </a:lvl5pPr>
            <a:lvl6pPr lvl="5" algn="ctr">
              <a:spcBef>
                <a:spcPts val="0"/>
              </a:spcBef>
              <a:spcAft>
                <a:spcPts val="0"/>
              </a:spcAft>
              <a:buClr>
                <a:schemeClr val="dk1"/>
              </a:buClr>
              <a:buSzPts val="1000"/>
              <a:buFont typeface="Inter"/>
              <a:buNone/>
              <a:defRPr sz="1000">
                <a:solidFill>
                  <a:schemeClr val="dk1"/>
                </a:solidFill>
              </a:defRPr>
            </a:lvl6pPr>
            <a:lvl7pPr lvl="6" algn="ctr">
              <a:spcBef>
                <a:spcPts val="0"/>
              </a:spcBef>
              <a:spcAft>
                <a:spcPts val="0"/>
              </a:spcAft>
              <a:buClr>
                <a:schemeClr val="dk1"/>
              </a:buClr>
              <a:buSzPts val="1000"/>
              <a:buFont typeface="Inter"/>
              <a:buNone/>
              <a:defRPr sz="1000">
                <a:solidFill>
                  <a:schemeClr val="dk1"/>
                </a:solidFill>
              </a:defRPr>
            </a:lvl7pPr>
            <a:lvl8pPr lvl="7" algn="ctr">
              <a:spcBef>
                <a:spcPts val="0"/>
              </a:spcBef>
              <a:spcAft>
                <a:spcPts val="0"/>
              </a:spcAft>
              <a:buClr>
                <a:schemeClr val="dk1"/>
              </a:buClr>
              <a:buSzPts val="1000"/>
              <a:buFont typeface="Inter"/>
              <a:buNone/>
              <a:defRPr sz="1000">
                <a:solidFill>
                  <a:schemeClr val="dk1"/>
                </a:solidFill>
              </a:defRPr>
            </a:lvl8pPr>
            <a:lvl9pPr lvl="8" algn="ctr">
              <a:spcBef>
                <a:spcPts val="0"/>
              </a:spcBef>
              <a:spcAft>
                <a:spcPts val="0"/>
              </a:spcAft>
              <a:buClr>
                <a:schemeClr val="dk1"/>
              </a:buClr>
              <a:buSzPts val="1000"/>
              <a:buFont typeface="Inter"/>
              <a:buNone/>
              <a:defRPr sz="1000">
                <a:solidFill>
                  <a:schemeClr val="dk1"/>
                </a:solidFill>
              </a:defRPr>
            </a:lvl9pPr>
          </a:lstStyle>
          <a:p/>
        </p:txBody>
      </p:sp>
      <p:sp>
        <p:nvSpPr>
          <p:cNvPr id="670" name="Google Shape;670;p33"/>
          <p:cNvSpPr txBox="1"/>
          <p:nvPr>
            <p:ph idx="4" type="subTitle"/>
          </p:nvPr>
        </p:nvSpPr>
        <p:spPr>
          <a:xfrm>
            <a:off x="518400" y="4043175"/>
            <a:ext cx="8111100" cy="576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1000"/>
              <a:buFont typeface="Inter"/>
              <a:buNone/>
              <a:defRPr sz="1000">
                <a:solidFill>
                  <a:schemeClr val="dk1"/>
                </a:solidFill>
              </a:defRPr>
            </a:lvl1pPr>
            <a:lvl2pPr lvl="1" algn="ctr">
              <a:spcBef>
                <a:spcPts val="0"/>
              </a:spcBef>
              <a:spcAft>
                <a:spcPts val="0"/>
              </a:spcAft>
              <a:buClr>
                <a:schemeClr val="dk1"/>
              </a:buClr>
              <a:buSzPts val="1000"/>
              <a:buFont typeface="Inter"/>
              <a:buNone/>
              <a:defRPr sz="1000">
                <a:solidFill>
                  <a:schemeClr val="dk1"/>
                </a:solidFill>
              </a:defRPr>
            </a:lvl2pPr>
            <a:lvl3pPr lvl="2" algn="ctr">
              <a:spcBef>
                <a:spcPts val="0"/>
              </a:spcBef>
              <a:spcAft>
                <a:spcPts val="0"/>
              </a:spcAft>
              <a:buClr>
                <a:schemeClr val="dk1"/>
              </a:buClr>
              <a:buSzPts val="1000"/>
              <a:buFont typeface="Inter"/>
              <a:buNone/>
              <a:defRPr sz="1000">
                <a:solidFill>
                  <a:schemeClr val="dk1"/>
                </a:solidFill>
              </a:defRPr>
            </a:lvl3pPr>
            <a:lvl4pPr lvl="3" algn="ctr">
              <a:spcBef>
                <a:spcPts val="0"/>
              </a:spcBef>
              <a:spcAft>
                <a:spcPts val="0"/>
              </a:spcAft>
              <a:buClr>
                <a:schemeClr val="dk1"/>
              </a:buClr>
              <a:buSzPts val="1000"/>
              <a:buFont typeface="Inter"/>
              <a:buNone/>
              <a:defRPr sz="1000">
                <a:solidFill>
                  <a:schemeClr val="dk1"/>
                </a:solidFill>
              </a:defRPr>
            </a:lvl4pPr>
            <a:lvl5pPr lvl="4" algn="ctr">
              <a:spcBef>
                <a:spcPts val="0"/>
              </a:spcBef>
              <a:spcAft>
                <a:spcPts val="0"/>
              </a:spcAft>
              <a:buClr>
                <a:schemeClr val="dk1"/>
              </a:buClr>
              <a:buSzPts val="1000"/>
              <a:buFont typeface="Inter"/>
              <a:buNone/>
              <a:defRPr sz="1000">
                <a:solidFill>
                  <a:schemeClr val="dk1"/>
                </a:solidFill>
              </a:defRPr>
            </a:lvl5pPr>
            <a:lvl6pPr lvl="5" algn="ctr">
              <a:spcBef>
                <a:spcPts val="0"/>
              </a:spcBef>
              <a:spcAft>
                <a:spcPts val="0"/>
              </a:spcAft>
              <a:buClr>
                <a:schemeClr val="dk1"/>
              </a:buClr>
              <a:buSzPts val="1000"/>
              <a:buFont typeface="Inter"/>
              <a:buNone/>
              <a:defRPr sz="1000">
                <a:solidFill>
                  <a:schemeClr val="dk1"/>
                </a:solidFill>
              </a:defRPr>
            </a:lvl6pPr>
            <a:lvl7pPr lvl="6" algn="ctr">
              <a:spcBef>
                <a:spcPts val="0"/>
              </a:spcBef>
              <a:spcAft>
                <a:spcPts val="0"/>
              </a:spcAft>
              <a:buClr>
                <a:schemeClr val="dk1"/>
              </a:buClr>
              <a:buSzPts val="1000"/>
              <a:buFont typeface="Inter"/>
              <a:buNone/>
              <a:defRPr sz="1000">
                <a:solidFill>
                  <a:schemeClr val="dk1"/>
                </a:solidFill>
              </a:defRPr>
            </a:lvl7pPr>
            <a:lvl8pPr lvl="7" algn="ctr">
              <a:spcBef>
                <a:spcPts val="0"/>
              </a:spcBef>
              <a:spcAft>
                <a:spcPts val="0"/>
              </a:spcAft>
              <a:buClr>
                <a:schemeClr val="dk1"/>
              </a:buClr>
              <a:buSzPts val="1000"/>
              <a:buFont typeface="Inter"/>
              <a:buNone/>
              <a:defRPr sz="1000">
                <a:solidFill>
                  <a:schemeClr val="dk1"/>
                </a:solidFill>
              </a:defRPr>
            </a:lvl8pPr>
            <a:lvl9pPr lvl="8" algn="ctr">
              <a:spcBef>
                <a:spcPts val="0"/>
              </a:spcBef>
              <a:spcAft>
                <a:spcPts val="0"/>
              </a:spcAft>
              <a:buClr>
                <a:schemeClr val="dk1"/>
              </a:buClr>
              <a:buSzPts val="1000"/>
              <a:buFont typeface="Inter"/>
              <a:buNone/>
              <a:defRPr sz="1000">
                <a:solidFill>
                  <a:schemeClr val="dk1"/>
                </a:solidFill>
              </a:defRPr>
            </a:lvl9pPr>
          </a:lstStyle>
          <a:p/>
        </p:txBody>
      </p:sp>
      <p:cxnSp>
        <p:nvCxnSpPr>
          <p:cNvPr id="671" name="Google Shape;671;p33"/>
          <p:cNvCxnSpPr/>
          <p:nvPr/>
        </p:nvCxnSpPr>
        <p:spPr>
          <a:xfrm>
            <a:off x="4572000" y="3464200"/>
            <a:ext cx="0" cy="576300"/>
          </a:xfrm>
          <a:prstGeom prst="straightConnector1">
            <a:avLst/>
          </a:prstGeom>
          <a:noFill/>
          <a:ln cap="flat" cmpd="sng" w="9525">
            <a:solidFill>
              <a:schemeClr val="accent6"/>
            </a:solidFill>
            <a:prstDash val="solid"/>
            <a:round/>
            <a:headEnd len="sm" w="sm" type="none"/>
            <a:tailEnd len="sm" w="sm"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Dark ALT">
  <p:cSld name="BLANK_1_5">
    <p:bg>
      <p:bgPr>
        <a:solidFill>
          <a:schemeClr val="lt1"/>
        </a:solidFill>
      </p:bgPr>
    </p:bg>
    <p:spTree>
      <p:nvGrpSpPr>
        <p:cNvPr id="672" name="Shape 672"/>
        <p:cNvGrpSpPr/>
        <p:nvPr/>
      </p:nvGrpSpPr>
      <p:grpSpPr>
        <a:xfrm>
          <a:off x="0" y="0"/>
          <a:ext cx="0" cy="0"/>
          <a:chOff x="0" y="0"/>
          <a:chExt cx="0" cy="0"/>
        </a:xfrm>
      </p:grpSpPr>
      <p:sp>
        <p:nvSpPr>
          <p:cNvPr id="673" name="Google Shape;673;p34"/>
          <p:cNvSpPr txBox="1"/>
          <p:nvPr>
            <p:ph idx="1"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sp>
        <p:nvSpPr>
          <p:cNvPr id="674" name="Google Shape;674;p34"/>
          <p:cNvSpPr txBox="1"/>
          <p:nvPr>
            <p:ph idx="2"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800"/>
              <a:buFont typeface="Inter"/>
              <a:buNone/>
              <a:defRPr sz="800">
                <a:solidFill>
                  <a:schemeClr val="dk1"/>
                </a:solidFill>
              </a:defRPr>
            </a:lvl1pPr>
            <a:lvl2pPr lvl="1">
              <a:spcBef>
                <a:spcPts val="0"/>
              </a:spcBef>
              <a:spcAft>
                <a:spcPts val="0"/>
              </a:spcAft>
              <a:buClr>
                <a:schemeClr val="dk1"/>
              </a:buClr>
              <a:buSzPts val="800"/>
              <a:buFont typeface="Inter"/>
              <a:buNone/>
              <a:defRPr sz="800">
                <a:solidFill>
                  <a:schemeClr val="dk1"/>
                </a:solidFill>
              </a:defRPr>
            </a:lvl2pPr>
            <a:lvl3pPr lvl="2">
              <a:spcBef>
                <a:spcPts val="0"/>
              </a:spcBef>
              <a:spcAft>
                <a:spcPts val="0"/>
              </a:spcAft>
              <a:buClr>
                <a:schemeClr val="dk1"/>
              </a:buClr>
              <a:buSzPts val="800"/>
              <a:buFont typeface="Inter"/>
              <a:buNone/>
              <a:defRPr sz="800">
                <a:solidFill>
                  <a:schemeClr val="dk1"/>
                </a:solidFill>
              </a:defRPr>
            </a:lvl3pPr>
            <a:lvl4pPr lvl="3">
              <a:spcBef>
                <a:spcPts val="0"/>
              </a:spcBef>
              <a:spcAft>
                <a:spcPts val="0"/>
              </a:spcAft>
              <a:buClr>
                <a:schemeClr val="dk1"/>
              </a:buClr>
              <a:buSzPts val="800"/>
              <a:buFont typeface="Inter"/>
              <a:buNone/>
              <a:defRPr sz="800">
                <a:solidFill>
                  <a:schemeClr val="dk1"/>
                </a:solidFill>
              </a:defRPr>
            </a:lvl4pPr>
            <a:lvl5pPr lvl="4">
              <a:spcBef>
                <a:spcPts val="0"/>
              </a:spcBef>
              <a:spcAft>
                <a:spcPts val="0"/>
              </a:spcAft>
              <a:buClr>
                <a:schemeClr val="dk1"/>
              </a:buClr>
              <a:buSzPts val="800"/>
              <a:buFont typeface="Inter"/>
              <a:buNone/>
              <a:defRPr sz="800">
                <a:solidFill>
                  <a:schemeClr val="dk1"/>
                </a:solidFill>
              </a:defRPr>
            </a:lvl5pPr>
            <a:lvl6pPr lvl="5">
              <a:spcBef>
                <a:spcPts val="0"/>
              </a:spcBef>
              <a:spcAft>
                <a:spcPts val="0"/>
              </a:spcAft>
              <a:buClr>
                <a:schemeClr val="dk1"/>
              </a:buClr>
              <a:buSzPts val="800"/>
              <a:buFont typeface="Inter"/>
              <a:buNone/>
              <a:defRPr sz="800">
                <a:solidFill>
                  <a:schemeClr val="dk1"/>
                </a:solidFill>
              </a:defRPr>
            </a:lvl6pPr>
            <a:lvl7pPr lvl="6">
              <a:spcBef>
                <a:spcPts val="0"/>
              </a:spcBef>
              <a:spcAft>
                <a:spcPts val="0"/>
              </a:spcAft>
              <a:buClr>
                <a:schemeClr val="dk1"/>
              </a:buClr>
              <a:buSzPts val="800"/>
              <a:buFont typeface="Inter"/>
              <a:buNone/>
              <a:defRPr sz="800">
                <a:solidFill>
                  <a:schemeClr val="dk1"/>
                </a:solidFill>
              </a:defRPr>
            </a:lvl7pPr>
            <a:lvl8pPr lvl="7">
              <a:spcBef>
                <a:spcPts val="0"/>
              </a:spcBef>
              <a:spcAft>
                <a:spcPts val="0"/>
              </a:spcAft>
              <a:buClr>
                <a:schemeClr val="dk1"/>
              </a:buClr>
              <a:buSzPts val="800"/>
              <a:buFont typeface="Inter"/>
              <a:buNone/>
              <a:defRPr sz="800">
                <a:solidFill>
                  <a:schemeClr val="dk1"/>
                </a:solidFill>
              </a:defRPr>
            </a:lvl8pPr>
            <a:lvl9pPr lvl="8">
              <a:spcBef>
                <a:spcPts val="0"/>
              </a:spcBef>
              <a:spcAft>
                <a:spcPts val="0"/>
              </a:spcAft>
              <a:buClr>
                <a:schemeClr val="dk1"/>
              </a:buClr>
              <a:buSzPts val="800"/>
              <a:buFont typeface="Inter"/>
              <a:buNone/>
              <a:defRPr sz="800">
                <a:solidFill>
                  <a:schemeClr val="dk1"/>
                </a:solidFill>
              </a:defRPr>
            </a:lvl9pPr>
          </a:lstStyle>
          <a:p/>
        </p:txBody>
      </p:sp>
      <p:sp>
        <p:nvSpPr>
          <p:cNvPr id="675" name="Google Shape;675;p34"/>
          <p:cNvSpPr txBox="1"/>
          <p:nvPr>
            <p:ph idx="3"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sp>
        <p:nvSpPr>
          <p:cNvPr id="676" name="Google Shape;676;p34"/>
          <p:cNvSpPr txBox="1"/>
          <p:nvPr>
            <p:ph type="title"/>
          </p:nvPr>
        </p:nvSpPr>
        <p:spPr>
          <a:xfrm flipH="1">
            <a:off x="524150" y="334900"/>
            <a:ext cx="8098500" cy="510000"/>
          </a:xfrm>
          <a:prstGeom prst="rect">
            <a:avLst/>
          </a:prstGeom>
        </p:spPr>
        <p:txBody>
          <a:bodyPr anchorCtr="0" anchor="ctr" bIns="91425" lIns="274300" spcFirstLastPara="1" rIns="91425" wrap="square" tIns="91425">
            <a:noAutofit/>
          </a:bodyPr>
          <a:lstStyle>
            <a:lvl1pPr lvl="0">
              <a:lnSpc>
                <a:spcPct val="100000"/>
              </a:lnSpc>
              <a:spcBef>
                <a:spcPts val="0"/>
              </a:spcBef>
              <a:spcAft>
                <a:spcPts val="0"/>
              </a:spcAft>
              <a:buClr>
                <a:schemeClr val="dk1"/>
              </a:buClr>
              <a:buSzPts val="2400"/>
              <a:buNone/>
              <a:defRPr sz="2400">
                <a:solidFill>
                  <a:schemeClr val="dk1"/>
                </a:solidFill>
              </a:defRPr>
            </a:lvl1pPr>
            <a:lvl2pPr lvl="1">
              <a:lnSpc>
                <a:spcPct val="100000"/>
              </a:lnSpc>
              <a:spcBef>
                <a:spcPts val="0"/>
              </a:spcBef>
              <a:spcAft>
                <a:spcPts val="0"/>
              </a:spcAft>
              <a:buClr>
                <a:schemeClr val="dk1"/>
              </a:buClr>
              <a:buSzPts val="2400"/>
              <a:buNone/>
              <a:defRPr sz="2400">
                <a:solidFill>
                  <a:schemeClr val="dk1"/>
                </a:solidFill>
              </a:defRPr>
            </a:lvl2pPr>
            <a:lvl3pPr lvl="2">
              <a:lnSpc>
                <a:spcPct val="100000"/>
              </a:lnSpc>
              <a:spcBef>
                <a:spcPts val="0"/>
              </a:spcBef>
              <a:spcAft>
                <a:spcPts val="0"/>
              </a:spcAft>
              <a:buClr>
                <a:schemeClr val="dk1"/>
              </a:buClr>
              <a:buSzPts val="2400"/>
              <a:buNone/>
              <a:defRPr sz="2400">
                <a:solidFill>
                  <a:schemeClr val="dk1"/>
                </a:solidFill>
              </a:defRPr>
            </a:lvl3pPr>
            <a:lvl4pPr lvl="3">
              <a:lnSpc>
                <a:spcPct val="100000"/>
              </a:lnSpc>
              <a:spcBef>
                <a:spcPts val="0"/>
              </a:spcBef>
              <a:spcAft>
                <a:spcPts val="0"/>
              </a:spcAft>
              <a:buClr>
                <a:schemeClr val="dk1"/>
              </a:buClr>
              <a:buSzPts val="2400"/>
              <a:buNone/>
              <a:defRPr sz="2400">
                <a:solidFill>
                  <a:schemeClr val="dk1"/>
                </a:solidFill>
              </a:defRPr>
            </a:lvl4pPr>
            <a:lvl5pPr lvl="4">
              <a:lnSpc>
                <a:spcPct val="100000"/>
              </a:lnSpc>
              <a:spcBef>
                <a:spcPts val="0"/>
              </a:spcBef>
              <a:spcAft>
                <a:spcPts val="0"/>
              </a:spcAft>
              <a:buClr>
                <a:schemeClr val="dk1"/>
              </a:buClr>
              <a:buSzPts val="2400"/>
              <a:buNone/>
              <a:defRPr sz="2400">
                <a:solidFill>
                  <a:schemeClr val="dk1"/>
                </a:solidFill>
              </a:defRPr>
            </a:lvl5pPr>
            <a:lvl6pPr lvl="5">
              <a:lnSpc>
                <a:spcPct val="100000"/>
              </a:lnSpc>
              <a:spcBef>
                <a:spcPts val="0"/>
              </a:spcBef>
              <a:spcAft>
                <a:spcPts val="0"/>
              </a:spcAft>
              <a:buClr>
                <a:schemeClr val="dk1"/>
              </a:buClr>
              <a:buSzPts val="2400"/>
              <a:buNone/>
              <a:defRPr sz="2400">
                <a:solidFill>
                  <a:schemeClr val="dk1"/>
                </a:solidFill>
              </a:defRPr>
            </a:lvl6pPr>
            <a:lvl7pPr lvl="6">
              <a:lnSpc>
                <a:spcPct val="100000"/>
              </a:lnSpc>
              <a:spcBef>
                <a:spcPts val="0"/>
              </a:spcBef>
              <a:spcAft>
                <a:spcPts val="0"/>
              </a:spcAft>
              <a:buClr>
                <a:schemeClr val="dk1"/>
              </a:buClr>
              <a:buSzPts val="2400"/>
              <a:buNone/>
              <a:defRPr sz="2400">
                <a:solidFill>
                  <a:schemeClr val="dk1"/>
                </a:solidFill>
              </a:defRPr>
            </a:lvl7pPr>
            <a:lvl8pPr lvl="7">
              <a:lnSpc>
                <a:spcPct val="100000"/>
              </a:lnSpc>
              <a:spcBef>
                <a:spcPts val="0"/>
              </a:spcBef>
              <a:spcAft>
                <a:spcPts val="0"/>
              </a:spcAft>
              <a:buClr>
                <a:schemeClr val="dk1"/>
              </a:buClr>
              <a:buSzPts val="2400"/>
              <a:buNone/>
              <a:defRPr sz="2400">
                <a:solidFill>
                  <a:schemeClr val="dk1"/>
                </a:solidFill>
              </a:defRPr>
            </a:lvl8pPr>
            <a:lvl9pPr lvl="8">
              <a:lnSpc>
                <a:spcPct val="100000"/>
              </a:lnSpc>
              <a:spcBef>
                <a:spcPts val="0"/>
              </a:spcBef>
              <a:spcAft>
                <a:spcPts val="0"/>
              </a:spcAft>
              <a:buClr>
                <a:schemeClr val="dk1"/>
              </a:buClr>
              <a:buSzPts val="2400"/>
              <a:buNone/>
              <a:defRPr sz="2400">
                <a:solidFill>
                  <a:schemeClr val="dk1"/>
                </a:solidFill>
              </a:defRPr>
            </a:lvl9pPr>
          </a:lstStyle>
          <a:p/>
        </p:txBody>
      </p:sp>
      <p:cxnSp>
        <p:nvCxnSpPr>
          <p:cNvPr id="677" name="Google Shape;677;p34"/>
          <p:cNvCxnSpPr/>
          <p:nvPr/>
        </p:nvCxnSpPr>
        <p:spPr>
          <a:xfrm>
            <a:off x="521250" y="-200"/>
            <a:ext cx="0" cy="5143800"/>
          </a:xfrm>
          <a:prstGeom prst="straightConnector1">
            <a:avLst/>
          </a:prstGeom>
          <a:noFill/>
          <a:ln cap="flat" cmpd="sng" w="9525">
            <a:solidFill>
              <a:schemeClr val="accent6"/>
            </a:solidFill>
            <a:prstDash val="solid"/>
            <a:round/>
            <a:headEnd len="sm" w="sm" type="none"/>
            <a:tailEnd len="sm" w="sm" type="none"/>
          </a:ln>
        </p:spPr>
      </p:cxnSp>
      <p:cxnSp>
        <p:nvCxnSpPr>
          <p:cNvPr id="678" name="Google Shape;678;p34"/>
          <p:cNvCxnSpPr/>
          <p:nvPr/>
        </p:nvCxnSpPr>
        <p:spPr>
          <a:xfrm>
            <a:off x="521250" y="334900"/>
            <a:ext cx="8623200" cy="0"/>
          </a:xfrm>
          <a:prstGeom prst="straightConnector1">
            <a:avLst/>
          </a:prstGeom>
          <a:noFill/>
          <a:ln cap="flat" cmpd="sng" w="9525">
            <a:solidFill>
              <a:schemeClr val="accent6"/>
            </a:solidFill>
            <a:prstDash val="solid"/>
            <a:round/>
            <a:headEnd len="sm" w="sm" type="none"/>
            <a:tailEnd len="sm" w="sm" type="none"/>
          </a:ln>
        </p:spPr>
      </p:cxnSp>
      <p:cxnSp>
        <p:nvCxnSpPr>
          <p:cNvPr id="679" name="Google Shape;679;p34"/>
          <p:cNvCxnSpPr/>
          <p:nvPr/>
        </p:nvCxnSpPr>
        <p:spPr>
          <a:xfrm>
            <a:off x="6773750" y="-200"/>
            <a:ext cx="0" cy="335100"/>
          </a:xfrm>
          <a:prstGeom prst="straightConnector1">
            <a:avLst/>
          </a:prstGeom>
          <a:noFill/>
          <a:ln cap="flat" cmpd="sng" w="9525">
            <a:solidFill>
              <a:schemeClr val="accent6"/>
            </a:solidFill>
            <a:prstDash val="solid"/>
            <a:round/>
            <a:headEnd len="sm" w="sm" type="none"/>
            <a:tailEnd len="sm" w="sm" type="none"/>
          </a:ln>
        </p:spPr>
      </p:cxnSp>
      <p:cxnSp>
        <p:nvCxnSpPr>
          <p:cNvPr id="680" name="Google Shape;680;p34"/>
          <p:cNvCxnSpPr/>
          <p:nvPr/>
        </p:nvCxnSpPr>
        <p:spPr>
          <a:xfrm>
            <a:off x="8623975" y="-200"/>
            <a:ext cx="0" cy="335100"/>
          </a:xfrm>
          <a:prstGeom prst="straightConnector1">
            <a:avLst/>
          </a:prstGeom>
          <a:noFill/>
          <a:ln cap="flat" cmpd="sng" w="9525">
            <a:solidFill>
              <a:schemeClr val="accent6"/>
            </a:solidFill>
            <a:prstDash val="solid"/>
            <a:round/>
            <a:headEnd len="sm" w="sm" type="none"/>
            <a:tailEnd len="sm" w="sm" type="none"/>
          </a:ln>
        </p:spPr>
      </p:cxnSp>
      <p:cxnSp>
        <p:nvCxnSpPr>
          <p:cNvPr id="681" name="Google Shape;681;p34"/>
          <p:cNvCxnSpPr/>
          <p:nvPr/>
        </p:nvCxnSpPr>
        <p:spPr>
          <a:xfrm>
            <a:off x="521250" y="841675"/>
            <a:ext cx="8623200" cy="0"/>
          </a:xfrm>
          <a:prstGeom prst="straightConnector1">
            <a:avLst/>
          </a:prstGeom>
          <a:noFill/>
          <a:ln cap="flat" cmpd="sng" w="9525">
            <a:solidFill>
              <a:schemeClr val="accent6"/>
            </a:solidFill>
            <a:prstDash val="solid"/>
            <a:round/>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cutive Team Intro - ALT 2">
  <p:cSld name="BLANK_1_3">
    <p:bg>
      <p:bgPr>
        <a:solidFill>
          <a:schemeClr val="lt2"/>
        </a:solidFill>
      </p:bgPr>
    </p:bg>
    <p:spTree>
      <p:nvGrpSpPr>
        <p:cNvPr id="682" name="Shape 682"/>
        <p:cNvGrpSpPr/>
        <p:nvPr/>
      </p:nvGrpSpPr>
      <p:grpSpPr>
        <a:xfrm>
          <a:off x="0" y="0"/>
          <a:ext cx="0" cy="0"/>
          <a:chOff x="0" y="0"/>
          <a:chExt cx="0" cy="0"/>
        </a:xfrm>
      </p:grpSpPr>
      <p:sp>
        <p:nvSpPr>
          <p:cNvPr id="683" name="Google Shape;683;p35"/>
          <p:cNvSpPr txBox="1"/>
          <p:nvPr>
            <p:ph idx="1" type="body"/>
          </p:nvPr>
        </p:nvSpPr>
        <p:spPr>
          <a:xfrm>
            <a:off x="4684025" y="3361000"/>
            <a:ext cx="2090100" cy="1611300"/>
          </a:xfrm>
          <a:prstGeom prst="rect">
            <a:avLst/>
          </a:prstGeom>
        </p:spPr>
        <p:txBody>
          <a:bodyPr anchorCtr="0" anchor="ctr" bIns="91425" lIns="274300" spcFirstLastPara="1" rIns="274300" wrap="square" tIns="91425">
            <a:normAutofit/>
          </a:bodyPr>
          <a:lstStyle>
            <a:lvl1pPr indent="-292100" lvl="0" marL="457200" algn="ctr">
              <a:spcBef>
                <a:spcPts val="0"/>
              </a:spcBef>
              <a:spcAft>
                <a:spcPts val="0"/>
              </a:spcAft>
              <a:buClr>
                <a:schemeClr val="lt1"/>
              </a:buClr>
              <a:buSzPts val="1000"/>
              <a:buChar char="●"/>
              <a:defRPr sz="1000"/>
            </a:lvl1pPr>
            <a:lvl2pPr indent="-292100" lvl="1" marL="914400" algn="ctr">
              <a:spcBef>
                <a:spcPts val="0"/>
              </a:spcBef>
              <a:spcAft>
                <a:spcPts val="0"/>
              </a:spcAft>
              <a:buClr>
                <a:schemeClr val="lt1"/>
              </a:buClr>
              <a:buSzPts val="1000"/>
              <a:buChar char="○"/>
              <a:defRPr sz="1000"/>
            </a:lvl2pPr>
            <a:lvl3pPr indent="-292100" lvl="2" marL="1371600" algn="ctr">
              <a:spcBef>
                <a:spcPts val="0"/>
              </a:spcBef>
              <a:spcAft>
                <a:spcPts val="0"/>
              </a:spcAft>
              <a:buClr>
                <a:schemeClr val="lt1"/>
              </a:buClr>
              <a:buSzPts val="1000"/>
              <a:buChar char="■"/>
              <a:defRPr sz="1000"/>
            </a:lvl3pPr>
            <a:lvl4pPr indent="-292100" lvl="3" marL="1828800" algn="ctr">
              <a:spcBef>
                <a:spcPts val="0"/>
              </a:spcBef>
              <a:spcAft>
                <a:spcPts val="0"/>
              </a:spcAft>
              <a:buClr>
                <a:schemeClr val="lt1"/>
              </a:buClr>
              <a:buSzPts val="1000"/>
              <a:buChar char="●"/>
              <a:defRPr sz="1000"/>
            </a:lvl4pPr>
            <a:lvl5pPr indent="-292100" lvl="4" marL="2286000" algn="ctr">
              <a:spcBef>
                <a:spcPts val="0"/>
              </a:spcBef>
              <a:spcAft>
                <a:spcPts val="0"/>
              </a:spcAft>
              <a:buClr>
                <a:schemeClr val="lt1"/>
              </a:buClr>
              <a:buSzPts val="1000"/>
              <a:buChar char="○"/>
              <a:defRPr sz="1000"/>
            </a:lvl5pPr>
            <a:lvl6pPr indent="-292100" lvl="5" marL="2743200" algn="ctr">
              <a:spcBef>
                <a:spcPts val="0"/>
              </a:spcBef>
              <a:spcAft>
                <a:spcPts val="0"/>
              </a:spcAft>
              <a:buClr>
                <a:schemeClr val="lt1"/>
              </a:buClr>
              <a:buSzPts val="1000"/>
              <a:buChar char="■"/>
              <a:defRPr sz="1000"/>
            </a:lvl6pPr>
            <a:lvl7pPr indent="-292100" lvl="6" marL="3200400" algn="ctr">
              <a:spcBef>
                <a:spcPts val="0"/>
              </a:spcBef>
              <a:spcAft>
                <a:spcPts val="0"/>
              </a:spcAft>
              <a:buClr>
                <a:schemeClr val="lt1"/>
              </a:buClr>
              <a:buSzPts val="1000"/>
              <a:buChar char="●"/>
              <a:defRPr sz="1000"/>
            </a:lvl7pPr>
            <a:lvl8pPr indent="-292100" lvl="7" marL="3657600" algn="ctr">
              <a:spcBef>
                <a:spcPts val="0"/>
              </a:spcBef>
              <a:spcAft>
                <a:spcPts val="0"/>
              </a:spcAft>
              <a:buClr>
                <a:schemeClr val="lt1"/>
              </a:buClr>
              <a:buSzPts val="1000"/>
              <a:buChar char="○"/>
              <a:defRPr sz="1000"/>
            </a:lvl8pPr>
            <a:lvl9pPr indent="-292100" lvl="8" marL="4114800" algn="ctr">
              <a:spcBef>
                <a:spcPts val="0"/>
              </a:spcBef>
              <a:spcAft>
                <a:spcPts val="0"/>
              </a:spcAft>
              <a:buClr>
                <a:schemeClr val="lt1"/>
              </a:buClr>
              <a:buSzPts val="1000"/>
              <a:buChar char="■"/>
              <a:defRPr sz="1000"/>
            </a:lvl9pPr>
          </a:lstStyle>
          <a:p/>
        </p:txBody>
      </p:sp>
      <p:sp>
        <p:nvSpPr>
          <p:cNvPr id="684" name="Google Shape;684;p35"/>
          <p:cNvSpPr txBox="1"/>
          <p:nvPr>
            <p:ph idx="2" type="body"/>
          </p:nvPr>
        </p:nvSpPr>
        <p:spPr>
          <a:xfrm>
            <a:off x="6774125" y="3361250"/>
            <a:ext cx="2370600" cy="1611300"/>
          </a:xfrm>
          <a:prstGeom prst="rect">
            <a:avLst/>
          </a:prstGeom>
        </p:spPr>
        <p:txBody>
          <a:bodyPr anchorCtr="0" anchor="ctr" bIns="91425" lIns="274300" spcFirstLastPara="1" rIns="274300" wrap="square" tIns="91425">
            <a:normAutofit/>
          </a:bodyPr>
          <a:lstStyle>
            <a:lvl1pPr indent="-292100" lvl="0" marL="457200" algn="ctr">
              <a:spcBef>
                <a:spcPts val="0"/>
              </a:spcBef>
              <a:spcAft>
                <a:spcPts val="0"/>
              </a:spcAft>
              <a:buClr>
                <a:schemeClr val="lt1"/>
              </a:buClr>
              <a:buSzPts val="1000"/>
              <a:buChar char="●"/>
              <a:defRPr sz="1000"/>
            </a:lvl1pPr>
            <a:lvl2pPr indent="-292100" lvl="1" marL="914400" algn="ctr">
              <a:spcBef>
                <a:spcPts val="0"/>
              </a:spcBef>
              <a:spcAft>
                <a:spcPts val="0"/>
              </a:spcAft>
              <a:buClr>
                <a:schemeClr val="lt1"/>
              </a:buClr>
              <a:buSzPts val="1000"/>
              <a:buChar char="○"/>
              <a:defRPr sz="1000"/>
            </a:lvl2pPr>
            <a:lvl3pPr indent="-292100" lvl="2" marL="1371600" algn="ctr">
              <a:spcBef>
                <a:spcPts val="0"/>
              </a:spcBef>
              <a:spcAft>
                <a:spcPts val="0"/>
              </a:spcAft>
              <a:buClr>
                <a:schemeClr val="lt1"/>
              </a:buClr>
              <a:buSzPts val="1000"/>
              <a:buChar char="■"/>
              <a:defRPr sz="1000"/>
            </a:lvl3pPr>
            <a:lvl4pPr indent="-292100" lvl="3" marL="1828800" algn="ctr">
              <a:spcBef>
                <a:spcPts val="0"/>
              </a:spcBef>
              <a:spcAft>
                <a:spcPts val="0"/>
              </a:spcAft>
              <a:buClr>
                <a:schemeClr val="lt1"/>
              </a:buClr>
              <a:buSzPts val="1000"/>
              <a:buChar char="●"/>
              <a:defRPr sz="1000"/>
            </a:lvl4pPr>
            <a:lvl5pPr indent="-292100" lvl="4" marL="2286000" algn="ctr">
              <a:spcBef>
                <a:spcPts val="0"/>
              </a:spcBef>
              <a:spcAft>
                <a:spcPts val="0"/>
              </a:spcAft>
              <a:buClr>
                <a:schemeClr val="lt1"/>
              </a:buClr>
              <a:buSzPts val="1000"/>
              <a:buChar char="○"/>
              <a:defRPr sz="1000"/>
            </a:lvl5pPr>
            <a:lvl6pPr indent="-292100" lvl="5" marL="2743200" algn="ctr">
              <a:spcBef>
                <a:spcPts val="0"/>
              </a:spcBef>
              <a:spcAft>
                <a:spcPts val="0"/>
              </a:spcAft>
              <a:buClr>
                <a:schemeClr val="lt1"/>
              </a:buClr>
              <a:buSzPts val="1000"/>
              <a:buChar char="■"/>
              <a:defRPr sz="1000"/>
            </a:lvl6pPr>
            <a:lvl7pPr indent="-292100" lvl="6" marL="3200400" algn="ctr">
              <a:spcBef>
                <a:spcPts val="0"/>
              </a:spcBef>
              <a:spcAft>
                <a:spcPts val="0"/>
              </a:spcAft>
              <a:buClr>
                <a:schemeClr val="lt1"/>
              </a:buClr>
              <a:buSzPts val="1000"/>
              <a:buChar char="●"/>
              <a:defRPr sz="1000"/>
            </a:lvl7pPr>
            <a:lvl8pPr indent="-292100" lvl="7" marL="3657600" algn="ctr">
              <a:spcBef>
                <a:spcPts val="0"/>
              </a:spcBef>
              <a:spcAft>
                <a:spcPts val="0"/>
              </a:spcAft>
              <a:buClr>
                <a:schemeClr val="lt1"/>
              </a:buClr>
              <a:buSzPts val="1000"/>
              <a:buChar char="○"/>
              <a:defRPr sz="1000"/>
            </a:lvl8pPr>
            <a:lvl9pPr indent="-292100" lvl="8" marL="4114800" algn="ctr">
              <a:spcBef>
                <a:spcPts val="0"/>
              </a:spcBef>
              <a:spcAft>
                <a:spcPts val="0"/>
              </a:spcAft>
              <a:buClr>
                <a:schemeClr val="lt1"/>
              </a:buClr>
              <a:buSzPts val="1000"/>
              <a:buChar char="■"/>
              <a:defRPr sz="1000"/>
            </a:lvl9pPr>
          </a:lstStyle>
          <a:p/>
        </p:txBody>
      </p:sp>
      <p:sp>
        <p:nvSpPr>
          <p:cNvPr id="685" name="Google Shape;685;p35"/>
          <p:cNvSpPr txBox="1"/>
          <p:nvPr>
            <p:ph idx="3" type="body"/>
          </p:nvPr>
        </p:nvSpPr>
        <p:spPr>
          <a:xfrm>
            <a:off x="2597175" y="3361000"/>
            <a:ext cx="2086800" cy="1611300"/>
          </a:xfrm>
          <a:prstGeom prst="rect">
            <a:avLst/>
          </a:prstGeom>
        </p:spPr>
        <p:txBody>
          <a:bodyPr anchorCtr="0" anchor="ctr" bIns="91425" lIns="274300" spcFirstLastPara="1" rIns="274300" wrap="square" tIns="91425">
            <a:normAutofit/>
          </a:bodyPr>
          <a:lstStyle>
            <a:lvl1pPr indent="-292100" lvl="0" marL="457200" algn="ctr">
              <a:spcBef>
                <a:spcPts val="0"/>
              </a:spcBef>
              <a:spcAft>
                <a:spcPts val="0"/>
              </a:spcAft>
              <a:buClr>
                <a:schemeClr val="lt1"/>
              </a:buClr>
              <a:buSzPts val="1000"/>
              <a:buChar char="●"/>
              <a:defRPr sz="1000"/>
            </a:lvl1pPr>
            <a:lvl2pPr indent="-292100" lvl="1" marL="914400" algn="ctr">
              <a:spcBef>
                <a:spcPts val="800"/>
              </a:spcBef>
              <a:spcAft>
                <a:spcPts val="0"/>
              </a:spcAft>
              <a:buClr>
                <a:schemeClr val="lt1"/>
              </a:buClr>
              <a:buSzPts val="1000"/>
              <a:buChar char="○"/>
              <a:defRPr sz="1000"/>
            </a:lvl2pPr>
            <a:lvl3pPr indent="-292100" lvl="2" marL="1371600" algn="ctr">
              <a:spcBef>
                <a:spcPts val="800"/>
              </a:spcBef>
              <a:spcAft>
                <a:spcPts val="0"/>
              </a:spcAft>
              <a:buClr>
                <a:schemeClr val="lt1"/>
              </a:buClr>
              <a:buSzPts val="1000"/>
              <a:buChar char="■"/>
              <a:defRPr sz="1000"/>
            </a:lvl3pPr>
            <a:lvl4pPr indent="-292100" lvl="3" marL="1828800" algn="ctr">
              <a:spcBef>
                <a:spcPts val="800"/>
              </a:spcBef>
              <a:spcAft>
                <a:spcPts val="0"/>
              </a:spcAft>
              <a:buClr>
                <a:schemeClr val="lt1"/>
              </a:buClr>
              <a:buSzPts val="1000"/>
              <a:buChar char="●"/>
              <a:defRPr sz="1000"/>
            </a:lvl4pPr>
            <a:lvl5pPr indent="-292100" lvl="4" marL="2286000" algn="ctr">
              <a:spcBef>
                <a:spcPts val="800"/>
              </a:spcBef>
              <a:spcAft>
                <a:spcPts val="0"/>
              </a:spcAft>
              <a:buClr>
                <a:schemeClr val="lt1"/>
              </a:buClr>
              <a:buSzPts val="1000"/>
              <a:buChar char="○"/>
              <a:defRPr sz="1000"/>
            </a:lvl5pPr>
            <a:lvl6pPr indent="-292100" lvl="5" marL="2743200" algn="ctr">
              <a:spcBef>
                <a:spcPts val="800"/>
              </a:spcBef>
              <a:spcAft>
                <a:spcPts val="0"/>
              </a:spcAft>
              <a:buClr>
                <a:schemeClr val="lt1"/>
              </a:buClr>
              <a:buSzPts val="1000"/>
              <a:buChar char="■"/>
              <a:defRPr sz="1000"/>
            </a:lvl6pPr>
            <a:lvl7pPr indent="-292100" lvl="6" marL="3200400" algn="ctr">
              <a:spcBef>
                <a:spcPts val="800"/>
              </a:spcBef>
              <a:spcAft>
                <a:spcPts val="0"/>
              </a:spcAft>
              <a:buClr>
                <a:schemeClr val="lt1"/>
              </a:buClr>
              <a:buSzPts val="1000"/>
              <a:buChar char="●"/>
              <a:defRPr sz="1000"/>
            </a:lvl7pPr>
            <a:lvl8pPr indent="-292100" lvl="7" marL="3657600" algn="ctr">
              <a:spcBef>
                <a:spcPts val="800"/>
              </a:spcBef>
              <a:spcAft>
                <a:spcPts val="0"/>
              </a:spcAft>
              <a:buClr>
                <a:schemeClr val="lt1"/>
              </a:buClr>
              <a:buSzPts val="1000"/>
              <a:buChar char="○"/>
              <a:defRPr sz="1000"/>
            </a:lvl8pPr>
            <a:lvl9pPr indent="-292100" lvl="8" marL="4114800" algn="ctr">
              <a:spcBef>
                <a:spcPts val="800"/>
              </a:spcBef>
              <a:spcAft>
                <a:spcPts val="800"/>
              </a:spcAft>
              <a:buClr>
                <a:schemeClr val="lt1"/>
              </a:buClr>
              <a:buSzPts val="1000"/>
              <a:buChar char="■"/>
              <a:defRPr sz="1000"/>
            </a:lvl9pPr>
          </a:lstStyle>
          <a:p/>
        </p:txBody>
      </p:sp>
      <p:sp>
        <p:nvSpPr>
          <p:cNvPr id="686" name="Google Shape;686;p35"/>
          <p:cNvSpPr txBox="1"/>
          <p:nvPr>
            <p:ph idx="4" type="body"/>
          </p:nvPr>
        </p:nvSpPr>
        <p:spPr>
          <a:xfrm>
            <a:off x="520425" y="3361000"/>
            <a:ext cx="2077500" cy="1611300"/>
          </a:xfrm>
          <a:prstGeom prst="rect">
            <a:avLst/>
          </a:prstGeom>
        </p:spPr>
        <p:txBody>
          <a:bodyPr anchorCtr="0" anchor="ctr" bIns="91425" lIns="274300" spcFirstLastPara="1" rIns="274300" wrap="square" tIns="91425">
            <a:normAutofit/>
          </a:bodyPr>
          <a:lstStyle>
            <a:lvl1pPr indent="-292100" lvl="0" marL="457200" algn="ctr">
              <a:spcBef>
                <a:spcPts val="0"/>
              </a:spcBef>
              <a:spcAft>
                <a:spcPts val="0"/>
              </a:spcAft>
              <a:buClr>
                <a:schemeClr val="lt1"/>
              </a:buClr>
              <a:buSzPts val="1000"/>
              <a:buFont typeface="Inter"/>
              <a:buChar char="●"/>
              <a:defRPr sz="1000"/>
            </a:lvl1pPr>
            <a:lvl2pPr indent="-292100" lvl="1" marL="914400" algn="ctr">
              <a:spcBef>
                <a:spcPts val="0"/>
              </a:spcBef>
              <a:spcAft>
                <a:spcPts val="0"/>
              </a:spcAft>
              <a:buClr>
                <a:schemeClr val="lt1"/>
              </a:buClr>
              <a:buSzPts val="1000"/>
              <a:buFont typeface="Inter"/>
              <a:buChar char="○"/>
              <a:defRPr sz="1000"/>
            </a:lvl2pPr>
            <a:lvl3pPr indent="-292100" lvl="2" marL="1371600" algn="ctr">
              <a:spcBef>
                <a:spcPts val="0"/>
              </a:spcBef>
              <a:spcAft>
                <a:spcPts val="0"/>
              </a:spcAft>
              <a:buClr>
                <a:schemeClr val="lt1"/>
              </a:buClr>
              <a:buSzPts val="1000"/>
              <a:buFont typeface="Inter"/>
              <a:buChar char="■"/>
              <a:defRPr sz="1000"/>
            </a:lvl3pPr>
            <a:lvl4pPr indent="-292100" lvl="3" marL="1828800" algn="ctr">
              <a:spcBef>
                <a:spcPts val="0"/>
              </a:spcBef>
              <a:spcAft>
                <a:spcPts val="0"/>
              </a:spcAft>
              <a:buClr>
                <a:schemeClr val="lt1"/>
              </a:buClr>
              <a:buSzPts val="1000"/>
              <a:buFont typeface="Inter"/>
              <a:buChar char="●"/>
              <a:defRPr sz="1000"/>
            </a:lvl4pPr>
            <a:lvl5pPr indent="-292100" lvl="4" marL="2286000" algn="ctr">
              <a:spcBef>
                <a:spcPts val="0"/>
              </a:spcBef>
              <a:spcAft>
                <a:spcPts val="0"/>
              </a:spcAft>
              <a:buClr>
                <a:schemeClr val="lt1"/>
              </a:buClr>
              <a:buSzPts val="1000"/>
              <a:buFont typeface="Inter"/>
              <a:buChar char="○"/>
              <a:defRPr sz="1000"/>
            </a:lvl5pPr>
            <a:lvl6pPr indent="-292100" lvl="5" marL="2743200" algn="ctr">
              <a:spcBef>
                <a:spcPts val="0"/>
              </a:spcBef>
              <a:spcAft>
                <a:spcPts val="0"/>
              </a:spcAft>
              <a:buClr>
                <a:schemeClr val="lt1"/>
              </a:buClr>
              <a:buSzPts val="1000"/>
              <a:buFont typeface="Inter"/>
              <a:buChar char="■"/>
              <a:defRPr sz="1000"/>
            </a:lvl6pPr>
            <a:lvl7pPr indent="-292100" lvl="6" marL="3200400" algn="ctr">
              <a:spcBef>
                <a:spcPts val="0"/>
              </a:spcBef>
              <a:spcAft>
                <a:spcPts val="0"/>
              </a:spcAft>
              <a:buClr>
                <a:schemeClr val="lt1"/>
              </a:buClr>
              <a:buSzPts val="1000"/>
              <a:buFont typeface="Inter"/>
              <a:buChar char="●"/>
              <a:defRPr sz="1000"/>
            </a:lvl7pPr>
            <a:lvl8pPr indent="-292100" lvl="7" marL="3657600" algn="ctr">
              <a:spcBef>
                <a:spcPts val="0"/>
              </a:spcBef>
              <a:spcAft>
                <a:spcPts val="0"/>
              </a:spcAft>
              <a:buClr>
                <a:schemeClr val="lt1"/>
              </a:buClr>
              <a:buSzPts val="1000"/>
              <a:buFont typeface="Inter"/>
              <a:buChar char="○"/>
              <a:defRPr sz="1000"/>
            </a:lvl8pPr>
            <a:lvl9pPr indent="-292100" lvl="8" marL="4114800" algn="ctr">
              <a:spcBef>
                <a:spcPts val="0"/>
              </a:spcBef>
              <a:spcAft>
                <a:spcPts val="0"/>
              </a:spcAft>
              <a:buClr>
                <a:schemeClr val="lt1"/>
              </a:buClr>
              <a:buSzPts val="1000"/>
              <a:buFont typeface="Inter"/>
              <a:buChar char="■"/>
              <a:defRPr sz="1000"/>
            </a:lvl9pPr>
          </a:lstStyle>
          <a:p/>
        </p:txBody>
      </p:sp>
      <p:sp>
        <p:nvSpPr>
          <p:cNvPr id="687" name="Google Shape;687;p35"/>
          <p:cNvSpPr/>
          <p:nvPr/>
        </p:nvSpPr>
        <p:spPr>
          <a:xfrm rot="-5400000">
            <a:off x="7573550" y="1789950"/>
            <a:ext cx="771000" cy="2370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Gowun Batang"/>
              <a:ea typeface="Gowun Batang"/>
              <a:cs typeface="Gowun Batang"/>
              <a:sym typeface="Gowun Batang"/>
            </a:endParaRPr>
          </a:p>
        </p:txBody>
      </p:sp>
      <p:sp>
        <p:nvSpPr>
          <p:cNvPr id="688" name="Google Shape;688;p35"/>
          <p:cNvSpPr/>
          <p:nvPr/>
        </p:nvSpPr>
        <p:spPr>
          <a:xfrm rot="-5400000">
            <a:off x="5343575" y="1930200"/>
            <a:ext cx="771000" cy="2090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Gowun Batang"/>
              <a:ea typeface="Gowun Batang"/>
              <a:cs typeface="Gowun Batang"/>
              <a:sym typeface="Gowun Batang"/>
            </a:endParaRPr>
          </a:p>
        </p:txBody>
      </p:sp>
      <p:sp>
        <p:nvSpPr>
          <p:cNvPr id="689" name="Google Shape;689;p35"/>
          <p:cNvSpPr/>
          <p:nvPr/>
        </p:nvSpPr>
        <p:spPr>
          <a:xfrm rot="-5400000">
            <a:off x="3255125" y="1931850"/>
            <a:ext cx="771000" cy="2086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Gowun Batang"/>
              <a:ea typeface="Gowun Batang"/>
              <a:cs typeface="Gowun Batang"/>
              <a:sym typeface="Gowun Batang"/>
            </a:endParaRPr>
          </a:p>
        </p:txBody>
      </p:sp>
      <p:sp>
        <p:nvSpPr>
          <p:cNvPr id="690" name="Google Shape;690;p35"/>
          <p:cNvSpPr/>
          <p:nvPr/>
        </p:nvSpPr>
        <p:spPr>
          <a:xfrm rot="-5400000">
            <a:off x="1173425" y="1936950"/>
            <a:ext cx="771000" cy="207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Gowun Batang"/>
              <a:ea typeface="Gowun Batang"/>
              <a:cs typeface="Gowun Batang"/>
              <a:sym typeface="Gowun Batang"/>
            </a:endParaRPr>
          </a:p>
        </p:txBody>
      </p:sp>
      <p:sp>
        <p:nvSpPr>
          <p:cNvPr id="691" name="Google Shape;691;p35"/>
          <p:cNvSpPr txBox="1"/>
          <p:nvPr>
            <p:ph idx="5" type="subTitle"/>
          </p:nvPr>
        </p:nvSpPr>
        <p:spPr>
          <a:xfrm>
            <a:off x="520425" y="2589750"/>
            <a:ext cx="2090100" cy="771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1pPr>
            <a:lvl2pPr lvl="1"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2pPr>
            <a:lvl3pPr lvl="2"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3pPr>
            <a:lvl4pPr lvl="3"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4pPr>
            <a:lvl5pPr lvl="4"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5pPr>
            <a:lvl6pPr lvl="5"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6pPr>
            <a:lvl7pPr lvl="6"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7pPr>
            <a:lvl8pPr lvl="7"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8pPr>
            <a:lvl9pPr lvl="8"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9pPr>
          </a:lstStyle>
          <a:p/>
        </p:txBody>
      </p:sp>
      <p:sp>
        <p:nvSpPr>
          <p:cNvPr id="692" name="Google Shape;692;p35"/>
          <p:cNvSpPr txBox="1"/>
          <p:nvPr>
            <p:ph idx="6" type="subTitle"/>
          </p:nvPr>
        </p:nvSpPr>
        <p:spPr>
          <a:xfrm>
            <a:off x="2597225" y="2589750"/>
            <a:ext cx="2076600" cy="771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1pPr>
            <a:lvl2pPr lvl="1"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2pPr>
            <a:lvl3pPr lvl="2"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3pPr>
            <a:lvl4pPr lvl="3"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4pPr>
            <a:lvl5pPr lvl="4"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5pPr>
            <a:lvl6pPr lvl="5"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6pPr>
            <a:lvl7pPr lvl="6"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7pPr>
            <a:lvl8pPr lvl="7"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8pPr>
            <a:lvl9pPr lvl="8"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9pPr>
          </a:lstStyle>
          <a:p/>
        </p:txBody>
      </p:sp>
      <p:sp>
        <p:nvSpPr>
          <p:cNvPr id="693" name="Google Shape;693;p35"/>
          <p:cNvSpPr txBox="1"/>
          <p:nvPr>
            <p:ph idx="7" type="subTitle"/>
          </p:nvPr>
        </p:nvSpPr>
        <p:spPr>
          <a:xfrm>
            <a:off x="4685675" y="2589750"/>
            <a:ext cx="2090100" cy="771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1pPr>
            <a:lvl2pPr lvl="1"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2pPr>
            <a:lvl3pPr lvl="2"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3pPr>
            <a:lvl4pPr lvl="3"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4pPr>
            <a:lvl5pPr lvl="4"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5pPr>
            <a:lvl6pPr lvl="5"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6pPr>
            <a:lvl7pPr lvl="6"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7pPr>
            <a:lvl8pPr lvl="7"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8pPr>
            <a:lvl9pPr lvl="8"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9pPr>
          </a:lstStyle>
          <a:p/>
        </p:txBody>
      </p:sp>
      <p:sp>
        <p:nvSpPr>
          <p:cNvPr id="694" name="Google Shape;694;p35"/>
          <p:cNvSpPr txBox="1"/>
          <p:nvPr>
            <p:ph idx="8" type="subTitle"/>
          </p:nvPr>
        </p:nvSpPr>
        <p:spPr>
          <a:xfrm>
            <a:off x="6773425" y="2589750"/>
            <a:ext cx="2370600" cy="771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1pPr>
            <a:lvl2pPr lvl="1"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2pPr>
            <a:lvl3pPr lvl="2"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3pPr>
            <a:lvl4pPr lvl="3"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4pPr>
            <a:lvl5pPr lvl="4"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5pPr>
            <a:lvl6pPr lvl="5"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6pPr>
            <a:lvl7pPr lvl="6"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7pPr>
            <a:lvl8pPr lvl="7"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8pPr>
            <a:lvl9pPr lvl="8"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9pPr>
          </a:lstStyle>
          <a:p/>
        </p:txBody>
      </p:sp>
      <p:sp>
        <p:nvSpPr>
          <p:cNvPr id="695" name="Google Shape;695;p35"/>
          <p:cNvSpPr/>
          <p:nvPr>
            <p:ph idx="9" type="pic"/>
          </p:nvPr>
        </p:nvSpPr>
        <p:spPr>
          <a:xfrm>
            <a:off x="6773402" y="841675"/>
            <a:ext cx="2370600" cy="1748700"/>
          </a:xfrm>
          <a:prstGeom prst="rect">
            <a:avLst/>
          </a:prstGeom>
          <a:noFill/>
          <a:ln>
            <a:noFill/>
          </a:ln>
        </p:spPr>
      </p:sp>
      <p:sp>
        <p:nvSpPr>
          <p:cNvPr id="696" name="Google Shape;696;p35"/>
          <p:cNvSpPr/>
          <p:nvPr>
            <p:ph idx="13" type="pic"/>
          </p:nvPr>
        </p:nvSpPr>
        <p:spPr>
          <a:xfrm>
            <a:off x="4685838" y="841675"/>
            <a:ext cx="2086800" cy="1748700"/>
          </a:xfrm>
          <a:prstGeom prst="rect">
            <a:avLst/>
          </a:prstGeom>
          <a:noFill/>
          <a:ln>
            <a:noFill/>
          </a:ln>
        </p:spPr>
      </p:sp>
      <p:sp>
        <p:nvSpPr>
          <p:cNvPr id="697" name="Google Shape;697;p35"/>
          <p:cNvSpPr/>
          <p:nvPr>
            <p:ph idx="14" type="pic"/>
          </p:nvPr>
        </p:nvSpPr>
        <p:spPr>
          <a:xfrm>
            <a:off x="2597225" y="841675"/>
            <a:ext cx="2086800" cy="1748700"/>
          </a:xfrm>
          <a:prstGeom prst="rect">
            <a:avLst/>
          </a:prstGeom>
          <a:noFill/>
          <a:ln>
            <a:noFill/>
          </a:ln>
        </p:spPr>
      </p:sp>
      <p:sp>
        <p:nvSpPr>
          <p:cNvPr id="698" name="Google Shape;698;p35"/>
          <p:cNvSpPr/>
          <p:nvPr>
            <p:ph idx="15" type="pic"/>
          </p:nvPr>
        </p:nvSpPr>
        <p:spPr>
          <a:xfrm>
            <a:off x="520725" y="841675"/>
            <a:ext cx="2076600" cy="1748700"/>
          </a:xfrm>
          <a:prstGeom prst="rect">
            <a:avLst/>
          </a:prstGeom>
          <a:noFill/>
          <a:ln>
            <a:noFill/>
          </a:ln>
        </p:spPr>
      </p:sp>
      <p:cxnSp>
        <p:nvCxnSpPr>
          <p:cNvPr id="699" name="Google Shape;699;p35"/>
          <p:cNvCxnSpPr/>
          <p:nvPr/>
        </p:nvCxnSpPr>
        <p:spPr>
          <a:xfrm>
            <a:off x="2598000" y="842050"/>
            <a:ext cx="0" cy="4301700"/>
          </a:xfrm>
          <a:prstGeom prst="straightConnector1">
            <a:avLst/>
          </a:prstGeom>
          <a:noFill/>
          <a:ln cap="flat" cmpd="sng" w="9525">
            <a:solidFill>
              <a:schemeClr val="lt1"/>
            </a:solidFill>
            <a:prstDash val="solid"/>
            <a:round/>
            <a:headEnd len="sm" w="sm" type="none"/>
            <a:tailEnd len="sm" w="sm" type="none"/>
          </a:ln>
        </p:spPr>
      </p:cxnSp>
      <p:cxnSp>
        <p:nvCxnSpPr>
          <p:cNvPr id="700" name="Google Shape;700;p35"/>
          <p:cNvCxnSpPr/>
          <p:nvPr/>
        </p:nvCxnSpPr>
        <p:spPr>
          <a:xfrm>
            <a:off x="6773750" y="841675"/>
            <a:ext cx="0" cy="4301700"/>
          </a:xfrm>
          <a:prstGeom prst="straightConnector1">
            <a:avLst/>
          </a:prstGeom>
          <a:noFill/>
          <a:ln cap="flat" cmpd="sng" w="9525">
            <a:solidFill>
              <a:schemeClr val="lt1"/>
            </a:solidFill>
            <a:prstDash val="solid"/>
            <a:round/>
            <a:headEnd len="sm" w="sm" type="none"/>
            <a:tailEnd len="sm" w="sm" type="none"/>
          </a:ln>
        </p:spPr>
      </p:cxnSp>
      <p:cxnSp>
        <p:nvCxnSpPr>
          <p:cNvPr id="701" name="Google Shape;701;p35"/>
          <p:cNvCxnSpPr/>
          <p:nvPr/>
        </p:nvCxnSpPr>
        <p:spPr>
          <a:xfrm>
            <a:off x="4684713" y="842026"/>
            <a:ext cx="0" cy="4301700"/>
          </a:xfrm>
          <a:prstGeom prst="straightConnector1">
            <a:avLst/>
          </a:prstGeom>
          <a:noFill/>
          <a:ln cap="flat" cmpd="sng" w="9525">
            <a:solidFill>
              <a:schemeClr val="lt1"/>
            </a:solidFill>
            <a:prstDash val="solid"/>
            <a:round/>
            <a:headEnd len="sm" w="sm" type="none"/>
            <a:tailEnd len="sm" w="sm" type="none"/>
          </a:ln>
        </p:spPr>
      </p:cxnSp>
      <p:cxnSp>
        <p:nvCxnSpPr>
          <p:cNvPr id="702" name="Google Shape;702;p35"/>
          <p:cNvCxnSpPr/>
          <p:nvPr/>
        </p:nvCxnSpPr>
        <p:spPr>
          <a:xfrm rot="10800000">
            <a:off x="520800" y="3361000"/>
            <a:ext cx="8623200" cy="0"/>
          </a:xfrm>
          <a:prstGeom prst="straightConnector1">
            <a:avLst/>
          </a:prstGeom>
          <a:noFill/>
          <a:ln cap="flat" cmpd="sng" w="9525">
            <a:solidFill>
              <a:schemeClr val="lt1"/>
            </a:solidFill>
            <a:prstDash val="solid"/>
            <a:round/>
            <a:headEnd len="sm" w="sm" type="none"/>
            <a:tailEnd len="sm" w="sm" type="none"/>
          </a:ln>
        </p:spPr>
      </p:cxnSp>
      <p:cxnSp>
        <p:nvCxnSpPr>
          <p:cNvPr id="703" name="Google Shape;703;p35"/>
          <p:cNvCxnSpPr/>
          <p:nvPr/>
        </p:nvCxnSpPr>
        <p:spPr>
          <a:xfrm rot="10800000">
            <a:off x="520800" y="2590425"/>
            <a:ext cx="8623200" cy="0"/>
          </a:xfrm>
          <a:prstGeom prst="straightConnector1">
            <a:avLst/>
          </a:prstGeom>
          <a:noFill/>
          <a:ln cap="flat" cmpd="sng" w="9525">
            <a:solidFill>
              <a:schemeClr val="lt1"/>
            </a:solidFill>
            <a:prstDash val="solid"/>
            <a:round/>
            <a:headEnd len="sm" w="sm" type="none"/>
            <a:tailEnd len="sm" w="sm" type="none"/>
          </a:ln>
        </p:spPr>
      </p:cxnSp>
      <p:sp>
        <p:nvSpPr>
          <p:cNvPr id="704" name="Google Shape;704;p35"/>
          <p:cNvSpPr txBox="1"/>
          <p:nvPr>
            <p:ph idx="16"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705" name="Google Shape;705;p35"/>
          <p:cNvSpPr txBox="1"/>
          <p:nvPr>
            <p:ph idx="17"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706" name="Google Shape;706;p35"/>
          <p:cNvSpPr txBox="1"/>
          <p:nvPr>
            <p:ph idx="18"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cxnSp>
        <p:nvCxnSpPr>
          <p:cNvPr id="707" name="Google Shape;707;p35"/>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708" name="Google Shape;708;p35"/>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709" name="Google Shape;709;p35"/>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710" name="Google Shape;710;p35"/>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711" name="Google Shape;711;p35"/>
          <p:cNvCxnSpPr/>
          <p:nvPr/>
        </p:nvCxnSpPr>
        <p:spPr>
          <a:xfrm>
            <a:off x="521250" y="841675"/>
            <a:ext cx="8623200" cy="0"/>
          </a:xfrm>
          <a:prstGeom prst="straightConnector1">
            <a:avLst/>
          </a:prstGeom>
          <a:noFill/>
          <a:ln cap="flat" cmpd="sng" w="9525">
            <a:solidFill>
              <a:schemeClr val="lt1"/>
            </a:solidFill>
            <a:prstDash val="solid"/>
            <a:round/>
            <a:headEnd len="sm" w="sm" type="none"/>
            <a:tailEnd len="sm" w="sm" type="none"/>
          </a:ln>
        </p:spPr>
      </p:cxnSp>
      <p:sp>
        <p:nvSpPr>
          <p:cNvPr id="712" name="Google Shape;712;p35"/>
          <p:cNvSpPr txBox="1"/>
          <p:nvPr>
            <p:ph type="title"/>
          </p:nvPr>
        </p:nvSpPr>
        <p:spPr>
          <a:xfrm flipH="1">
            <a:off x="524150" y="334900"/>
            <a:ext cx="8098500" cy="5100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1">
  <p:cSld name="BLANK_1_1_2">
    <p:bg>
      <p:bgPr>
        <a:solidFill>
          <a:schemeClr val="lt1"/>
        </a:solidFill>
      </p:bgPr>
    </p:bg>
    <p:spTree>
      <p:nvGrpSpPr>
        <p:cNvPr id="713" name="Shape 713"/>
        <p:cNvGrpSpPr/>
        <p:nvPr/>
      </p:nvGrpSpPr>
      <p:grpSpPr>
        <a:xfrm>
          <a:off x="0" y="0"/>
          <a:ext cx="0" cy="0"/>
          <a:chOff x="0" y="0"/>
          <a:chExt cx="0" cy="0"/>
        </a:xfrm>
      </p:grpSpPr>
      <p:grpSp>
        <p:nvGrpSpPr>
          <p:cNvPr id="714" name="Google Shape;714;p36"/>
          <p:cNvGrpSpPr/>
          <p:nvPr/>
        </p:nvGrpSpPr>
        <p:grpSpPr>
          <a:xfrm rot="5400000">
            <a:off x="593777" y="660623"/>
            <a:ext cx="369896" cy="333900"/>
            <a:chOff x="96076" y="654376"/>
            <a:chExt cx="369896" cy="333900"/>
          </a:xfrm>
        </p:grpSpPr>
        <p:cxnSp>
          <p:nvCxnSpPr>
            <p:cNvPr id="715" name="Google Shape;715;p36"/>
            <p:cNvCxnSpPr/>
            <p:nvPr/>
          </p:nvCxnSpPr>
          <p:spPr>
            <a:xfrm rot="5400000">
              <a:off x="113975" y="821326"/>
              <a:ext cx="333900" cy="0"/>
            </a:xfrm>
            <a:prstGeom prst="straightConnector1">
              <a:avLst/>
            </a:prstGeom>
            <a:noFill/>
            <a:ln cap="flat" cmpd="sng" w="19050">
              <a:solidFill>
                <a:schemeClr val="accent6"/>
              </a:solidFill>
              <a:prstDash val="solid"/>
              <a:round/>
              <a:headEnd len="sm" w="sm" type="none"/>
              <a:tailEnd len="sm" w="sm" type="none"/>
            </a:ln>
          </p:spPr>
        </p:cxnSp>
        <p:sp>
          <p:nvSpPr>
            <p:cNvPr id="716" name="Google Shape;716;p36"/>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717" name="Google Shape;717;p36"/>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sp>
        <p:nvSpPr>
          <p:cNvPr id="718" name="Google Shape;718;p36"/>
          <p:cNvSpPr txBox="1"/>
          <p:nvPr>
            <p:ph type="title"/>
          </p:nvPr>
        </p:nvSpPr>
        <p:spPr>
          <a:xfrm flipH="1">
            <a:off x="1040750" y="334850"/>
            <a:ext cx="7581900" cy="8826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3200"/>
              <a:buFont typeface="Gowun Batang"/>
              <a:buNone/>
              <a:defRPr>
                <a:solidFill>
                  <a:schemeClr val="dk1"/>
                </a:solidFill>
              </a:defRPr>
            </a:lvl1pPr>
            <a:lvl2pPr lvl="1">
              <a:spcBef>
                <a:spcPts val="0"/>
              </a:spcBef>
              <a:spcAft>
                <a:spcPts val="0"/>
              </a:spcAft>
              <a:buClr>
                <a:schemeClr val="dk1"/>
              </a:buClr>
              <a:buSzPts val="4400"/>
              <a:buFont typeface="Gowun Batang"/>
              <a:buNone/>
              <a:defRPr sz="4400">
                <a:solidFill>
                  <a:schemeClr val="dk1"/>
                </a:solidFill>
              </a:defRPr>
            </a:lvl2pPr>
            <a:lvl3pPr lvl="2">
              <a:spcBef>
                <a:spcPts val="0"/>
              </a:spcBef>
              <a:spcAft>
                <a:spcPts val="0"/>
              </a:spcAft>
              <a:buClr>
                <a:schemeClr val="dk1"/>
              </a:buClr>
              <a:buSzPts val="4400"/>
              <a:buFont typeface="Gowun Batang"/>
              <a:buNone/>
              <a:defRPr sz="4400">
                <a:solidFill>
                  <a:schemeClr val="dk1"/>
                </a:solidFill>
              </a:defRPr>
            </a:lvl3pPr>
            <a:lvl4pPr lvl="3">
              <a:spcBef>
                <a:spcPts val="0"/>
              </a:spcBef>
              <a:spcAft>
                <a:spcPts val="0"/>
              </a:spcAft>
              <a:buClr>
                <a:schemeClr val="dk1"/>
              </a:buClr>
              <a:buSzPts val="4400"/>
              <a:buFont typeface="Gowun Batang"/>
              <a:buNone/>
              <a:defRPr sz="4400">
                <a:solidFill>
                  <a:schemeClr val="dk1"/>
                </a:solidFill>
              </a:defRPr>
            </a:lvl4pPr>
            <a:lvl5pPr lvl="4">
              <a:spcBef>
                <a:spcPts val="0"/>
              </a:spcBef>
              <a:spcAft>
                <a:spcPts val="0"/>
              </a:spcAft>
              <a:buClr>
                <a:schemeClr val="dk1"/>
              </a:buClr>
              <a:buSzPts val="4400"/>
              <a:buFont typeface="Gowun Batang"/>
              <a:buNone/>
              <a:defRPr sz="4400">
                <a:solidFill>
                  <a:schemeClr val="dk1"/>
                </a:solidFill>
              </a:defRPr>
            </a:lvl5pPr>
            <a:lvl6pPr lvl="5">
              <a:spcBef>
                <a:spcPts val="0"/>
              </a:spcBef>
              <a:spcAft>
                <a:spcPts val="0"/>
              </a:spcAft>
              <a:buClr>
                <a:schemeClr val="dk1"/>
              </a:buClr>
              <a:buSzPts val="4400"/>
              <a:buFont typeface="Gowun Batang"/>
              <a:buNone/>
              <a:defRPr sz="4400">
                <a:solidFill>
                  <a:schemeClr val="dk1"/>
                </a:solidFill>
              </a:defRPr>
            </a:lvl6pPr>
            <a:lvl7pPr lvl="6">
              <a:spcBef>
                <a:spcPts val="0"/>
              </a:spcBef>
              <a:spcAft>
                <a:spcPts val="0"/>
              </a:spcAft>
              <a:buClr>
                <a:schemeClr val="dk1"/>
              </a:buClr>
              <a:buSzPts val="4400"/>
              <a:buFont typeface="Gowun Batang"/>
              <a:buNone/>
              <a:defRPr sz="4400">
                <a:solidFill>
                  <a:schemeClr val="dk1"/>
                </a:solidFill>
              </a:defRPr>
            </a:lvl7pPr>
            <a:lvl8pPr lvl="7">
              <a:spcBef>
                <a:spcPts val="0"/>
              </a:spcBef>
              <a:spcAft>
                <a:spcPts val="0"/>
              </a:spcAft>
              <a:buClr>
                <a:schemeClr val="dk1"/>
              </a:buClr>
              <a:buSzPts val="4400"/>
              <a:buFont typeface="Gowun Batang"/>
              <a:buNone/>
              <a:defRPr sz="4400">
                <a:solidFill>
                  <a:schemeClr val="dk1"/>
                </a:solidFill>
              </a:defRPr>
            </a:lvl8pPr>
            <a:lvl9pPr lvl="8">
              <a:spcBef>
                <a:spcPts val="0"/>
              </a:spcBef>
              <a:spcAft>
                <a:spcPts val="0"/>
              </a:spcAft>
              <a:buClr>
                <a:schemeClr val="dk1"/>
              </a:buClr>
              <a:buSzPts val="4400"/>
              <a:buFont typeface="Gowun Batang"/>
              <a:buNone/>
              <a:defRPr sz="4400">
                <a:solidFill>
                  <a:schemeClr val="dk1"/>
                </a:solidFill>
              </a:defRPr>
            </a:lvl9pPr>
          </a:lstStyle>
          <a:p/>
        </p:txBody>
      </p:sp>
      <p:sp>
        <p:nvSpPr>
          <p:cNvPr id="719" name="Google Shape;719;p36"/>
          <p:cNvSpPr txBox="1"/>
          <p:nvPr>
            <p:ph idx="1" type="body"/>
          </p:nvPr>
        </p:nvSpPr>
        <p:spPr>
          <a:xfrm>
            <a:off x="1042100" y="1307575"/>
            <a:ext cx="3977100" cy="3522300"/>
          </a:xfrm>
          <a:prstGeom prst="rect">
            <a:avLst/>
          </a:prstGeom>
        </p:spPr>
        <p:txBody>
          <a:bodyPr anchorCtr="0" anchor="t" bIns="91425" lIns="274300" spcFirstLastPara="1" rIns="91425" wrap="square" tIns="274300">
            <a:normAutofit/>
          </a:bodyPr>
          <a:lstStyle>
            <a:lvl1pPr indent="-292100" lvl="0" marL="457200">
              <a:spcBef>
                <a:spcPts val="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1pPr>
            <a:lvl2pPr indent="-292100" lvl="1" marL="914400">
              <a:spcBef>
                <a:spcPts val="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2pPr>
            <a:lvl3pPr indent="-292100" lvl="2" marL="1371600">
              <a:spcBef>
                <a:spcPts val="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3pPr>
            <a:lvl4pPr indent="-292100" lvl="3" marL="1828800">
              <a:spcBef>
                <a:spcPts val="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4pPr>
            <a:lvl5pPr indent="-292100" lvl="4" marL="2286000">
              <a:spcBef>
                <a:spcPts val="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5pPr>
            <a:lvl6pPr indent="-292100" lvl="5" marL="2743200">
              <a:spcBef>
                <a:spcPts val="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6pPr>
            <a:lvl7pPr indent="-292100" lvl="6" marL="3200400">
              <a:spcBef>
                <a:spcPts val="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7pPr>
            <a:lvl8pPr indent="-292100" lvl="7" marL="3657600">
              <a:spcBef>
                <a:spcPts val="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8pPr>
            <a:lvl9pPr indent="-292100" lvl="8" marL="4114800">
              <a:spcBef>
                <a:spcPts val="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9pPr>
          </a:lstStyle>
          <a:p/>
        </p:txBody>
      </p:sp>
      <p:sp>
        <p:nvSpPr>
          <p:cNvPr id="720" name="Google Shape;720;p36"/>
          <p:cNvSpPr txBox="1"/>
          <p:nvPr>
            <p:ph idx="2"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sp>
        <p:nvSpPr>
          <p:cNvPr id="721" name="Google Shape;721;p36"/>
          <p:cNvSpPr txBox="1"/>
          <p:nvPr>
            <p:ph idx="3" type="subTitle"/>
          </p:nvPr>
        </p:nvSpPr>
        <p:spPr>
          <a:xfrm>
            <a:off x="104060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800"/>
              <a:buFont typeface="Inter"/>
              <a:buNone/>
              <a:defRPr sz="800">
                <a:solidFill>
                  <a:schemeClr val="dk1"/>
                </a:solidFill>
              </a:defRPr>
            </a:lvl1pPr>
            <a:lvl2pPr lvl="1">
              <a:spcBef>
                <a:spcPts val="0"/>
              </a:spcBef>
              <a:spcAft>
                <a:spcPts val="0"/>
              </a:spcAft>
              <a:buClr>
                <a:schemeClr val="dk1"/>
              </a:buClr>
              <a:buSzPts val="800"/>
              <a:buFont typeface="Inter"/>
              <a:buNone/>
              <a:defRPr sz="800">
                <a:solidFill>
                  <a:schemeClr val="dk1"/>
                </a:solidFill>
              </a:defRPr>
            </a:lvl2pPr>
            <a:lvl3pPr lvl="2">
              <a:spcBef>
                <a:spcPts val="0"/>
              </a:spcBef>
              <a:spcAft>
                <a:spcPts val="0"/>
              </a:spcAft>
              <a:buClr>
                <a:schemeClr val="dk1"/>
              </a:buClr>
              <a:buSzPts val="800"/>
              <a:buFont typeface="Inter"/>
              <a:buNone/>
              <a:defRPr sz="800">
                <a:solidFill>
                  <a:schemeClr val="dk1"/>
                </a:solidFill>
              </a:defRPr>
            </a:lvl3pPr>
            <a:lvl4pPr lvl="3">
              <a:spcBef>
                <a:spcPts val="0"/>
              </a:spcBef>
              <a:spcAft>
                <a:spcPts val="0"/>
              </a:spcAft>
              <a:buClr>
                <a:schemeClr val="dk1"/>
              </a:buClr>
              <a:buSzPts val="800"/>
              <a:buFont typeface="Inter"/>
              <a:buNone/>
              <a:defRPr sz="800">
                <a:solidFill>
                  <a:schemeClr val="dk1"/>
                </a:solidFill>
              </a:defRPr>
            </a:lvl4pPr>
            <a:lvl5pPr lvl="4">
              <a:spcBef>
                <a:spcPts val="0"/>
              </a:spcBef>
              <a:spcAft>
                <a:spcPts val="0"/>
              </a:spcAft>
              <a:buClr>
                <a:schemeClr val="dk1"/>
              </a:buClr>
              <a:buSzPts val="800"/>
              <a:buFont typeface="Inter"/>
              <a:buNone/>
              <a:defRPr sz="800">
                <a:solidFill>
                  <a:schemeClr val="dk1"/>
                </a:solidFill>
              </a:defRPr>
            </a:lvl5pPr>
            <a:lvl6pPr lvl="5">
              <a:spcBef>
                <a:spcPts val="0"/>
              </a:spcBef>
              <a:spcAft>
                <a:spcPts val="0"/>
              </a:spcAft>
              <a:buClr>
                <a:schemeClr val="dk1"/>
              </a:buClr>
              <a:buSzPts val="800"/>
              <a:buFont typeface="Inter"/>
              <a:buNone/>
              <a:defRPr sz="800">
                <a:solidFill>
                  <a:schemeClr val="dk1"/>
                </a:solidFill>
              </a:defRPr>
            </a:lvl6pPr>
            <a:lvl7pPr lvl="6">
              <a:spcBef>
                <a:spcPts val="0"/>
              </a:spcBef>
              <a:spcAft>
                <a:spcPts val="0"/>
              </a:spcAft>
              <a:buClr>
                <a:schemeClr val="dk1"/>
              </a:buClr>
              <a:buSzPts val="800"/>
              <a:buFont typeface="Inter"/>
              <a:buNone/>
              <a:defRPr sz="800">
                <a:solidFill>
                  <a:schemeClr val="dk1"/>
                </a:solidFill>
              </a:defRPr>
            </a:lvl7pPr>
            <a:lvl8pPr lvl="7">
              <a:spcBef>
                <a:spcPts val="0"/>
              </a:spcBef>
              <a:spcAft>
                <a:spcPts val="0"/>
              </a:spcAft>
              <a:buClr>
                <a:schemeClr val="dk1"/>
              </a:buClr>
              <a:buSzPts val="800"/>
              <a:buFont typeface="Inter"/>
              <a:buNone/>
              <a:defRPr sz="800">
                <a:solidFill>
                  <a:schemeClr val="dk1"/>
                </a:solidFill>
              </a:defRPr>
            </a:lvl8pPr>
            <a:lvl9pPr lvl="8">
              <a:spcBef>
                <a:spcPts val="0"/>
              </a:spcBef>
              <a:spcAft>
                <a:spcPts val="0"/>
              </a:spcAft>
              <a:buClr>
                <a:schemeClr val="dk1"/>
              </a:buClr>
              <a:buSzPts val="800"/>
              <a:buFont typeface="Inter"/>
              <a:buNone/>
              <a:defRPr sz="800">
                <a:solidFill>
                  <a:schemeClr val="dk1"/>
                </a:solidFill>
              </a:defRPr>
            </a:lvl9pPr>
          </a:lstStyle>
          <a:p/>
        </p:txBody>
      </p:sp>
      <p:sp>
        <p:nvSpPr>
          <p:cNvPr id="722" name="Google Shape;722;p36"/>
          <p:cNvSpPr txBox="1"/>
          <p:nvPr>
            <p:ph idx="4"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cxnSp>
        <p:nvCxnSpPr>
          <p:cNvPr id="723" name="Google Shape;723;p36"/>
          <p:cNvCxnSpPr/>
          <p:nvPr/>
        </p:nvCxnSpPr>
        <p:spPr>
          <a:xfrm>
            <a:off x="1042100" y="334900"/>
            <a:ext cx="8102400" cy="0"/>
          </a:xfrm>
          <a:prstGeom prst="straightConnector1">
            <a:avLst/>
          </a:prstGeom>
          <a:noFill/>
          <a:ln cap="flat" cmpd="sng" w="9525">
            <a:solidFill>
              <a:schemeClr val="accent6"/>
            </a:solidFill>
            <a:prstDash val="solid"/>
            <a:round/>
            <a:headEnd len="sm" w="sm" type="none"/>
            <a:tailEnd len="sm" w="sm" type="none"/>
          </a:ln>
        </p:spPr>
      </p:cxnSp>
      <p:cxnSp>
        <p:nvCxnSpPr>
          <p:cNvPr id="724" name="Google Shape;724;p36"/>
          <p:cNvCxnSpPr/>
          <p:nvPr/>
        </p:nvCxnSpPr>
        <p:spPr>
          <a:xfrm>
            <a:off x="6773750" y="-200"/>
            <a:ext cx="0" cy="335100"/>
          </a:xfrm>
          <a:prstGeom prst="straightConnector1">
            <a:avLst/>
          </a:prstGeom>
          <a:noFill/>
          <a:ln cap="flat" cmpd="sng" w="9525">
            <a:solidFill>
              <a:schemeClr val="accent6"/>
            </a:solidFill>
            <a:prstDash val="solid"/>
            <a:round/>
            <a:headEnd len="sm" w="sm" type="none"/>
            <a:tailEnd len="sm" w="sm" type="none"/>
          </a:ln>
        </p:spPr>
      </p:cxnSp>
      <p:cxnSp>
        <p:nvCxnSpPr>
          <p:cNvPr id="725" name="Google Shape;725;p36"/>
          <p:cNvCxnSpPr/>
          <p:nvPr/>
        </p:nvCxnSpPr>
        <p:spPr>
          <a:xfrm>
            <a:off x="8623975" y="-200"/>
            <a:ext cx="0" cy="335100"/>
          </a:xfrm>
          <a:prstGeom prst="straightConnector1">
            <a:avLst/>
          </a:prstGeom>
          <a:noFill/>
          <a:ln cap="flat" cmpd="sng" w="9525">
            <a:solidFill>
              <a:schemeClr val="accent6"/>
            </a:solidFill>
            <a:prstDash val="solid"/>
            <a:round/>
            <a:headEnd len="sm" w="sm" type="none"/>
            <a:tailEnd len="sm" w="sm" type="none"/>
          </a:ln>
        </p:spPr>
      </p:cxnSp>
      <p:cxnSp>
        <p:nvCxnSpPr>
          <p:cNvPr id="726" name="Google Shape;726;p36"/>
          <p:cNvCxnSpPr/>
          <p:nvPr/>
        </p:nvCxnSpPr>
        <p:spPr>
          <a:xfrm>
            <a:off x="515350" y="-200"/>
            <a:ext cx="0" cy="5143800"/>
          </a:xfrm>
          <a:prstGeom prst="straightConnector1">
            <a:avLst/>
          </a:prstGeom>
          <a:noFill/>
          <a:ln cap="flat" cmpd="sng" w="9525">
            <a:solidFill>
              <a:schemeClr val="accent6"/>
            </a:solidFill>
            <a:prstDash val="solid"/>
            <a:round/>
            <a:headEnd len="sm" w="sm" type="none"/>
            <a:tailEnd len="sm" w="sm" type="none"/>
          </a:ln>
        </p:spPr>
      </p:cxnSp>
      <p:cxnSp>
        <p:nvCxnSpPr>
          <p:cNvPr id="727" name="Google Shape;727;p36"/>
          <p:cNvCxnSpPr/>
          <p:nvPr/>
        </p:nvCxnSpPr>
        <p:spPr>
          <a:xfrm>
            <a:off x="1042100" y="-200"/>
            <a:ext cx="0" cy="5143800"/>
          </a:xfrm>
          <a:prstGeom prst="straightConnector1">
            <a:avLst/>
          </a:prstGeom>
          <a:noFill/>
          <a:ln cap="flat" cmpd="sng" w="9525">
            <a:solidFill>
              <a:schemeClr val="accent6"/>
            </a:solidFill>
            <a:prstDash val="solid"/>
            <a:round/>
            <a:headEnd len="sm" w="sm" type="none"/>
            <a:tailEnd len="sm" w="sm" type="none"/>
          </a:ln>
        </p:spPr>
      </p:cxnSp>
      <p:cxnSp>
        <p:nvCxnSpPr>
          <p:cNvPr id="728" name="Google Shape;728;p36"/>
          <p:cNvCxnSpPr/>
          <p:nvPr/>
        </p:nvCxnSpPr>
        <p:spPr>
          <a:xfrm>
            <a:off x="1042100" y="1217450"/>
            <a:ext cx="8102400" cy="0"/>
          </a:xfrm>
          <a:prstGeom prst="straightConnector1">
            <a:avLst/>
          </a:prstGeom>
          <a:noFill/>
          <a:ln cap="flat" cmpd="sng" w="9525">
            <a:solidFill>
              <a:schemeClr val="accent6"/>
            </a:solidFill>
            <a:prstDash val="solid"/>
            <a:round/>
            <a:headEnd len="sm" w="sm" type="none"/>
            <a:tailEnd len="sm" w="sm"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BLANK_1_1_1">
    <p:bg>
      <p:bgPr>
        <a:solidFill>
          <a:schemeClr val="lt2"/>
        </a:solidFill>
      </p:bgPr>
    </p:bg>
    <p:spTree>
      <p:nvGrpSpPr>
        <p:cNvPr id="729" name="Shape 729"/>
        <p:cNvGrpSpPr/>
        <p:nvPr/>
      </p:nvGrpSpPr>
      <p:grpSpPr>
        <a:xfrm>
          <a:off x="0" y="0"/>
          <a:ext cx="0" cy="0"/>
          <a:chOff x="0" y="0"/>
          <a:chExt cx="0" cy="0"/>
        </a:xfrm>
      </p:grpSpPr>
      <p:grpSp>
        <p:nvGrpSpPr>
          <p:cNvPr id="730" name="Google Shape;730;p37"/>
          <p:cNvGrpSpPr/>
          <p:nvPr/>
        </p:nvGrpSpPr>
        <p:grpSpPr>
          <a:xfrm rot="5400000">
            <a:off x="593777" y="654575"/>
            <a:ext cx="369896" cy="333900"/>
            <a:chOff x="96076" y="654376"/>
            <a:chExt cx="369896" cy="333900"/>
          </a:xfrm>
        </p:grpSpPr>
        <p:cxnSp>
          <p:nvCxnSpPr>
            <p:cNvPr id="731" name="Google Shape;731;p37"/>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732" name="Google Shape;732;p37"/>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733" name="Google Shape;733;p37"/>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cxnSp>
        <p:nvCxnSpPr>
          <p:cNvPr id="734" name="Google Shape;734;p37"/>
          <p:cNvCxnSpPr/>
          <p:nvPr/>
        </p:nvCxnSpPr>
        <p:spPr>
          <a:xfrm>
            <a:off x="5019250" y="1307650"/>
            <a:ext cx="0" cy="3851400"/>
          </a:xfrm>
          <a:prstGeom prst="straightConnector1">
            <a:avLst/>
          </a:prstGeom>
          <a:noFill/>
          <a:ln cap="flat" cmpd="sng" w="9525">
            <a:solidFill>
              <a:schemeClr val="lt1"/>
            </a:solidFill>
            <a:prstDash val="solid"/>
            <a:round/>
            <a:headEnd len="sm" w="sm" type="none"/>
            <a:tailEnd len="sm" w="sm" type="none"/>
          </a:ln>
        </p:spPr>
      </p:cxnSp>
      <p:cxnSp>
        <p:nvCxnSpPr>
          <p:cNvPr id="735" name="Google Shape;735;p37"/>
          <p:cNvCxnSpPr/>
          <p:nvPr/>
        </p:nvCxnSpPr>
        <p:spPr>
          <a:xfrm>
            <a:off x="1042100" y="334900"/>
            <a:ext cx="8102400" cy="0"/>
          </a:xfrm>
          <a:prstGeom prst="straightConnector1">
            <a:avLst/>
          </a:prstGeom>
          <a:noFill/>
          <a:ln cap="flat" cmpd="sng" w="9525">
            <a:solidFill>
              <a:schemeClr val="lt1"/>
            </a:solidFill>
            <a:prstDash val="solid"/>
            <a:round/>
            <a:headEnd len="sm" w="sm" type="none"/>
            <a:tailEnd len="sm" w="sm" type="none"/>
          </a:ln>
        </p:spPr>
      </p:cxnSp>
      <p:cxnSp>
        <p:nvCxnSpPr>
          <p:cNvPr id="736" name="Google Shape;736;p37"/>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737" name="Google Shape;737;p37"/>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738" name="Google Shape;738;p37"/>
          <p:cNvCxnSpPr/>
          <p:nvPr/>
        </p:nvCxnSpPr>
        <p:spPr>
          <a:xfrm>
            <a:off x="5153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739" name="Google Shape;739;p37"/>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740" name="Google Shape;740;p37"/>
          <p:cNvCxnSpPr/>
          <p:nvPr/>
        </p:nvCxnSpPr>
        <p:spPr>
          <a:xfrm>
            <a:off x="1042100" y="1307575"/>
            <a:ext cx="8102400" cy="0"/>
          </a:xfrm>
          <a:prstGeom prst="straightConnector1">
            <a:avLst/>
          </a:prstGeom>
          <a:noFill/>
          <a:ln cap="flat" cmpd="sng" w="9525">
            <a:solidFill>
              <a:schemeClr val="lt1"/>
            </a:solidFill>
            <a:prstDash val="solid"/>
            <a:round/>
            <a:headEnd len="sm" w="sm" type="none"/>
            <a:tailEnd len="sm" w="sm" type="none"/>
          </a:ln>
        </p:spPr>
      </p:cxnSp>
      <p:sp>
        <p:nvSpPr>
          <p:cNvPr id="741" name="Google Shape;741;p37"/>
          <p:cNvSpPr txBox="1"/>
          <p:nvPr>
            <p:ph idx="1" type="body"/>
          </p:nvPr>
        </p:nvSpPr>
        <p:spPr>
          <a:xfrm>
            <a:off x="1042100" y="1860050"/>
            <a:ext cx="3614400" cy="2969700"/>
          </a:xfrm>
          <a:prstGeom prst="rect">
            <a:avLst/>
          </a:prstGeom>
        </p:spPr>
        <p:txBody>
          <a:bodyPr anchorCtr="0" anchor="t" bIns="91425" lIns="274300" spcFirstLastPara="1" rIns="91425" wrap="square" tIns="91425">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742" name="Google Shape;742;p37"/>
          <p:cNvSpPr txBox="1"/>
          <p:nvPr>
            <p:ph idx="2" type="body"/>
          </p:nvPr>
        </p:nvSpPr>
        <p:spPr>
          <a:xfrm>
            <a:off x="5019250" y="1860050"/>
            <a:ext cx="3614400" cy="2969700"/>
          </a:xfrm>
          <a:prstGeom prst="rect">
            <a:avLst/>
          </a:prstGeom>
        </p:spPr>
        <p:txBody>
          <a:bodyPr anchorCtr="0" anchor="t" bIns="91425" lIns="274300" spcFirstLastPara="1" rIns="91425" wrap="square" tIns="91425">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743" name="Google Shape;743;p37"/>
          <p:cNvSpPr txBox="1"/>
          <p:nvPr>
            <p:ph type="title"/>
          </p:nvPr>
        </p:nvSpPr>
        <p:spPr>
          <a:xfrm flipH="1">
            <a:off x="1040750" y="334850"/>
            <a:ext cx="7581900" cy="9726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4400"/>
              <a:buFont typeface="Gowun Batang"/>
              <a:buNone/>
              <a:defRPr sz="4400"/>
            </a:lvl1pPr>
            <a:lvl2pPr lvl="1">
              <a:spcBef>
                <a:spcPts val="0"/>
              </a:spcBef>
              <a:spcAft>
                <a:spcPts val="0"/>
              </a:spcAft>
              <a:buClr>
                <a:schemeClr val="lt1"/>
              </a:buClr>
              <a:buSzPts val="4400"/>
              <a:buFont typeface="Gowun Batang"/>
              <a:buNone/>
              <a:defRPr sz="4400"/>
            </a:lvl2pPr>
            <a:lvl3pPr lvl="2">
              <a:spcBef>
                <a:spcPts val="0"/>
              </a:spcBef>
              <a:spcAft>
                <a:spcPts val="0"/>
              </a:spcAft>
              <a:buClr>
                <a:schemeClr val="lt1"/>
              </a:buClr>
              <a:buSzPts val="4400"/>
              <a:buFont typeface="Gowun Batang"/>
              <a:buNone/>
              <a:defRPr sz="4400"/>
            </a:lvl3pPr>
            <a:lvl4pPr lvl="3">
              <a:spcBef>
                <a:spcPts val="0"/>
              </a:spcBef>
              <a:spcAft>
                <a:spcPts val="0"/>
              </a:spcAft>
              <a:buClr>
                <a:schemeClr val="lt1"/>
              </a:buClr>
              <a:buSzPts val="4400"/>
              <a:buFont typeface="Gowun Batang"/>
              <a:buNone/>
              <a:defRPr sz="4400"/>
            </a:lvl4pPr>
            <a:lvl5pPr lvl="4">
              <a:spcBef>
                <a:spcPts val="0"/>
              </a:spcBef>
              <a:spcAft>
                <a:spcPts val="0"/>
              </a:spcAft>
              <a:buClr>
                <a:schemeClr val="lt1"/>
              </a:buClr>
              <a:buSzPts val="4400"/>
              <a:buFont typeface="Gowun Batang"/>
              <a:buNone/>
              <a:defRPr sz="4400"/>
            </a:lvl5pPr>
            <a:lvl6pPr lvl="5">
              <a:spcBef>
                <a:spcPts val="0"/>
              </a:spcBef>
              <a:spcAft>
                <a:spcPts val="0"/>
              </a:spcAft>
              <a:buClr>
                <a:schemeClr val="lt1"/>
              </a:buClr>
              <a:buSzPts val="4400"/>
              <a:buFont typeface="Gowun Batang"/>
              <a:buNone/>
              <a:defRPr sz="4400"/>
            </a:lvl6pPr>
            <a:lvl7pPr lvl="6">
              <a:spcBef>
                <a:spcPts val="0"/>
              </a:spcBef>
              <a:spcAft>
                <a:spcPts val="0"/>
              </a:spcAft>
              <a:buClr>
                <a:schemeClr val="lt1"/>
              </a:buClr>
              <a:buSzPts val="4400"/>
              <a:buFont typeface="Gowun Batang"/>
              <a:buNone/>
              <a:defRPr sz="4400"/>
            </a:lvl7pPr>
            <a:lvl8pPr lvl="7">
              <a:spcBef>
                <a:spcPts val="0"/>
              </a:spcBef>
              <a:spcAft>
                <a:spcPts val="0"/>
              </a:spcAft>
              <a:buClr>
                <a:schemeClr val="lt1"/>
              </a:buClr>
              <a:buSzPts val="4400"/>
              <a:buFont typeface="Gowun Batang"/>
              <a:buNone/>
              <a:defRPr sz="4400"/>
            </a:lvl8pPr>
            <a:lvl9pPr lvl="8">
              <a:spcBef>
                <a:spcPts val="0"/>
              </a:spcBef>
              <a:spcAft>
                <a:spcPts val="0"/>
              </a:spcAft>
              <a:buClr>
                <a:schemeClr val="lt1"/>
              </a:buClr>
              <a:buSzPts val="4400"/>
              <a:buFont typeface="Gowun Batang"/>
              <a:buNone/>
              <a:defRPr sz="44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 1">
  <p:cSld name="BLANK_1_1_1_2">
    <p:bg>
      <p:bgPr>
        <a:solidFill>
          <a:schemeClr val="lt2"/>
        </a:solidFill>
      </p:bgPr>
    </p:bg>
    <p:spTree>
      <p:nvGrpSpPr>
        <p:cNvPr id="744" name="Shape 744"/>
        <p:cNvGrpSpPr/>
        <p:nvPr/>
      </p:nvGrpSpPr>
      <p:grpSpPr>
        <a:xfrm>
          <a:off x="0" y="0"/>
          <a:ext cx="0" cy="0"/>
          <a:chOff x="0" y="0"/>
          <a:chExt cx="0" cy="0"/>
        </a:xfrm>
      </p:grpSpPr>
      <p:grpSp>
        <p:nvGrpSpPr>
          <p:cNvPr id="745" name="Google Shape;745;p38"/>
          <p:cNvGrpSpPr/>
          <p:nvPr/>
        </p:nvGrpSpPr>
        <p:grpSpPr>
          <a:xfrm rot="5400000">
            <a:off x="593777" y="658085"/>
            <a:ext cx="369896" cy="333900"/>
            <a:chOff x="96076" y="654376"/>
            <a:chExt cx="369896" cy="333900"/>
          </a:xfrm>
        </p:grpSpPr>
        <p:cxnSp>
          <p:nvCxnSpPr>
            <p:cNvPr id="746" name="Google Shape;746;p38"/>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747" name="Google Shape;747;p38"/>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748" name="Google Shape;748;p38"/>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cxnSp>
        <p:nvCxnSpPr>
          <p:cNvPr id="749" name="Google Shape;749;p38"/>
          <p:cNvCxnSpPr/>
          <p:nvPr/>
        </p:nvCxnSpPr>
        <p:spPr>
          <a:xfrm>
            <a:off x="5019250" y="1307650"/>
            <a:ext cx="0" cy="3851400"/>
          </a:xfrm>
          <a:prstGeom prst="straightConnector1">
            <a:avLst/>
          </a:prstGeom>
          <a:noFill/>
          <a:ln cap="flat" cmpd="sng" w="9525">
            <a:solidFill>
              <a:schemeClr val="lt1"/>
            </a:solidFill>
            <a:prstDash val="solid"/>
            <a:round/>
            <a:headEnd len="sm" w="sm" type="none"/>
            <a:tailEnd len="sm" w="sm" type="none"/>
          </a:ln>
        </p:spPr>
      </p:cxnSp>
      <p:cxnSp>
        <p:nvCxnSpPr>
          <p:cNvPr id="750" name="Google Shape;750;p38"/>
          <p:cNvCxnSpPr/>
          <p:nvPr/>
        </p:nvCxnSpPr>
        <p:spPr>
          <a:xfrm>
            <a:off x="1042100" y="334900"/>
            <a:ext cx="8102400" cy="0"/>
          </a:xfrm>
          <a:prstGeom prst="straightConnector1">
            <a:avLst/>
          </a:prstGeom>
          <a:noFill/>
          <a:ln cap="flat" cmpd="sng" w="9525">
            <a:solidFill>
              <a:schemeClr val="lt1"/>
            </a:solidFill>
            <a:prstDash val="solid"/>
            <a:round/>
            <a:headEnd len="sm" w="sm" type="none"/>
            <a:tailEnd len="sm" w="sm" type="none"/>
          </a:ln>
        </p:spPr>
      </p:cxnSp>
      <p:cxnSp>
        <p:nvCxnSpPr>
          <p:cNvPr id="751" name="Google Shape;751;p38"/>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752" name="Google Shape;752;p38"/>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753" name="Google Shape;753;p38"/>
          <p:cNvCxnSpPr/>
          <p:nvPr/>
        </p:nvCxnSpPr>
        <p:spPr>
          <a:xfrm>
            <a:off x="5153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754" name="Google Shape;754;p38"/>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755" name="Google Shape;755;p38"/>
          <p:cNvCxnSpPr/>
          <p:nvPr/>
        </p:nvCxnSpPr>
        <p:spPr>
          <a:xfrm>
            <a:off x="1042100" y="1307575"/>
            <a:ext cx="8102400" cy="0"/>
          </a:xfrm>
          <a:prstGeom prst="straightConnector1">
            <a:avLst/>
          </a:prstGeom>
          <a:noFill/>
          <a:ln cap="flat" cmpd="sng" w="9525">
            <a:solidFill>
              <a:schemeClr val="lt1"/>
            </a:solidFill>
            <a:prstDash val="solid"/>
            <a:round/>
            <a:headEnd len="sm" w="sm" type="none"/>
            <a:tailEnd len="sm" w="sm" type="none"/>
          </a:ln>
        </p:spPr>
      </p:cxnSp>
      <p:sp>
        <p:nvSpPr>
          <p:cNvPr id="756" name="Google Shape;756;p38"/>
          <p:cNvSpPr txBox="1"/>
          <p:nvPr>
            <p:ph type="title"/>
          </p:nvPr>
        </p:nvSpPr>
        <p:spPr>
          <a:xfrm flipH="1">
            <a:off x="1040750" y="334850"/>
            <a:ext cx="7581900" cy="9726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4400"/>
              <a:buFont typeface="Gowun Batang"/>
              <a:buNone/>
              <a:defRPr sz="4400"/>
            </a:lvl1pPr>
            <a:lvl2pPr lvl="1">
              <a:spcBef>
                <a:spcPts val="0"/>
              </a:spcBef>
              <a:spcAft>
                <a:spcPts val="0"/>
              </a:spcAft>
              <a:buClr>
                <a:schemeClr val="lt1"/>
              </a:buClr>
              <a:buSzPts val="4400"/>
              <a:buFont typeface="Gowun Batang"/>
              <a:buNone/>
              <a:defRPr sz="4400"/>
            </a:lvl2pPr>
            <a:lvl3pPr lvl="2">
              <a:spcBef>
                <a:spcPts val="0"/>
              </a:spcBef>
              <a:spcAft>
                <a:spcPts val="0"/>
              </a:spcAft>
              <a:buClr>
                <a:schemeClr val="lt1"/>
              </a:buClr>
              <a:buSzPts val="4400"/>
              <a:buFont typeface="Gowun Batang"/>
              <a:buNone/>
              <a:defRPr sz="4400"/>
            </a:lvl3pPr>
            <a:lvl4pPr lvl="3">
              <a:spcBef>
                <a:spcPts val="0"/>
              </a:spcBef>
              <a:spcAft>
                <a:spcPts val="0"/>
              </a:spcAft>
              <a:buClr>
                <a:schemeClr val="lt1"/>
              </a:buClr>
              <a:buSzPts val="4400"/>
              <a:buFont typeface="Gowun Batang"/>
              <a:buNone/>
              <a:defRPr sz="4400"/>
            </a:lvl4pPr>
            <a:lvl5pPr lvl="4">
              <a:spcBef>
                <a:spcPts val="0"/>
              </a:spcBef>
              <a:spcAft>
                <a:spcPts val="0"/>
              </a:spcAft>
              <a:buClr>
                <a:schemeClr val="lt1"/>
              </a:buClr>
              <a:buSzPts val="4400"/>
              <a:buFont typeface="Gowun Batang"/>
              <a:buNone/>
              <a:defRPr sz="4400"/>
            </a:lvl5pPr>
            <a:lvl6pPr lvl="5">
              <a:spcBef>
                <a:spcPts val="0"/>
              </a:spcBef>
              <a:spcAft>
                <a:spcPts val="0"/>
              </a:spcAft>
              <a:buClr>
                <a:schemeClr val="lt1"/>
              </a:buClr>
              <a:buSzPts val="4400"/>
              <a:buFont typeface="Gowun Batang"/>
              <a:buNone/>
              <a:defRPr sz="4400"/>
            </a:lvl6pPr>
            <a:lvl7pPr lvl="6">
              <a:spcBef>
                <a:spcPts val="0"/>
              </a:spcBef>
              <a:spcAft>
                <a:spcPts val="0"/>
              </a:spcAft>
              <a:buClr>
                <a:schemeClr val="lt1"/>
              </a:buClr>
              <a:buSzPts val="4400"/>
              <a:buFont typeface="Gowun Batang"/>
              <a:buNone/>
              <a:defRPr sz="4400"/>
            </a:lvl7pPr>
            <a:lvl8pPr lvl="7">
              <a:spcBef>
                <a:spcPts val="0"/>
              </a:spcBef>
              <a:spcAft>
                <a:spcPts val="0"/>
              </a:spcAft>
              <a:buClr>
                <a:schemeClr val="lt1"/>
              </a:buClr>
              <a:buSzPts val="4400"/>
              <a:buFont typeface="Gowun Batang"/>
              <a:buNone/>
              <a:defRPr sz="4400"/>
            </a:lvl8pPr>
            <a:lvl9pPr lvl="8">
              <a:spcBef>
                <a:spcPts val="0"/>
              </a:spcBef>
              <a:spcAft>
                <a:spcPts val="0"/>
              </a:spcAft>
              <a:buClr>
                <a:schemeClr val="lt1"/>
              </a:buClr>
              <a:buSzPts val="4400"/>
              <a:buFont typeface="Gowun Batang"/>
              <a:buNone/>
              <a:defRPr sz="4400"/>
            </a:lvl9pPr>
          </a:lstStyle>
          <a:p/>
        </p:txBody>
      </p:sp>
      <p:sp>
        <p:nvSpPr>
          <p:cNvPr id="757" name="Google Shape;757;p38"/>
          <p:cNvSpPr txBox="1"/>
          <p:nvPr>
            <p:ph idx="1" type="body"/>
          </p:nvPr>
        </p:nvSpPr>
        <p:spPr>
          <a:xfrm>
            <a:off x="1042100" y="1860050"/>
            <a:ext cx="3614400" cy="2969700"/>
          </a:xfrm>
          <a:prstGeom prst="rect">
            <a:avLst/>
          </a:prstGeom>
        </p:spPr>
        <p:txBody>
          <a:bodyPr anchorCtr="0" anchor="t" bIns="91425" lIns="274300" spcFirstLastPara="1" rIns="91425" wrap="square" tIns="91425">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758" name="Google Shape;758;p38"/>
          <p:cNvSpPr txBox="1"/>
          <p:nvPr>
            <p:ph idx="2" type="body"/>
          </p:nvPr>
        </p:nvSpPr>
        <p:spPr>
          <a:xfrm>
            <a:off x="5019250" y="1860050"/>
            <a:ext cx="3614400" cy="2969700"/>
          </a:xfrm>
          <a:prstGeom prst="rect">
            <a:avLst/>
          </a:prstGeom>
        </p:spPr>
        <p:txBody>
          <a:bodyPr anchorCtr="0" anchor="t" bIns="91425" lIns="274300" spcFirstLastPara="1" rIns="91425" wrap="square" tIns="91425">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759" name="Google Shape;759;p38"/>
          <p:cNvSpPr txBox="1"/>
          <p:nvPr>
            <p:ph idx="3"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760" name="Google Shape;760;p38"/>
          <p:cNvSpPr txBox="1"/>
          <p:nvPr>
            <p:ph idx="4" type="subTitle"/>
          </p:nvPr>
        </p:nvSpPr>
        <p:spPr>
          <a:xfrm>
            <a:off x="104060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761" name="Google Shape;761;p38"/>
          <p:cNvSpPr txBox="1"/>
          <p:nvPr>
            <p:ph idx="5"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762" name="Google Shape;762;p38"/>
          <p:cNvSpPr txBox="1"/>
          <p:nvPr>
            <p:ph idx="6" type="title"/>
          </p:nvPr>
        </p:nvSpPr>
        <p:spPr>
          <a:xfrm>
            <a:off x="1042100" y="1307700"/>
            <a:ext cx="3614400" cy="552000"/>
          </a:xfrm>
          <a:prstGeom prst="rect">
            <a:avLst/>
          </a:prstGeom>
        </p:spPr>
        <p:txBody>
          <a:bodyPr anchorCtr="0" anchor="b" bIns="91425" lIns="274300" spcFirstLastPara="1" rIns="91425" wrap="square" tIns="91425">
            <a:normAutofit/>
          </a:bodyPr>
          <a:lstStyle>
            <a:lvl1pPr lvl="0">
              <a:spcBef>
                <a:spcPts val="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1pPr>
            <a:lvl2pPr lvl="1">
              <a:spcBef>
                <a:spcPts val="0"/>
              </a:spcBef>
              <a:spcAft>
                <a:spcPts val="0"/>
              </a:spcAft>
              <a:buClr>
                <a:schemeClr val="accent1"/>
              </a:buClr>
              <a:buSzPts val="1500"/>
              <a:buNone/>
              <a:defRPr sz="1500">
                <a:solidFill>
                  <a:schemeClr val="accent1"/>
                </a:solidFill>
              </a:defRPr>
            </a:lvl2pPr>
            <a:lvl3pPr lvl="2">
              <a:spcBef>
                <a:spcPts val="0"/>
              </a:spcBef>
              <a:spcAft>
                <a:spcPts val="0"/>
              </a:spcAft>
              <a:buClr>
                <a:schemeClr val="accent1"/>
              </a:buClr>
              <a:buSzPts val="1500"/>
              <a:buNone/>
              <a:defRPr sz="1500">
                <a:solidFill>
                  <a:schemeClr val="accent1"/>
                </a:solidFill>
              </a:defRPr>
            </a:lvl3pPr>
            <a:lvl4pPr lvl="3">
              <a:spcBef>
                <a:spcPts val="0"/>
              </a:spcBef>
              <a:spcAft>
                <a:spcPts val="0"/>
              </a:spcAft>
              <a:buClr>
                <a:schemeClr val="accent1"/>
              </a:buClr>
              <a:buSzPts val="1500"/>
              <a:buNone/>
              <a:defRPr sz="1500">
                <a:solidFill>
                  <a:schemeClr val="accent1"/>
                </a:solidFill>
              </a:defRPr>
            </a:lvl4pPr>
            <a:lvl5pPr lvl="4">
              <a:spcBef>
                <a:spcPts val="0"/>
              </a:spcBef>
              <a:spcAft>
                <a:spcPts val="0"/>
              </a:spcAft>
              <a:buClr>
                <a:schemeClr val="accent1"/>
              </a:buClr>
              <a:buSzPts val="1500"/>
              <a:buNone/>
              <a:defRPr sz="1500">
                <a:solidFill>
                  <a:schemeClr val="accent1"/>
                </a:solidFill>
              </a:defRPr>
            </a:lvl5pPr>
            <a:lvl6pPr lvl="5">
              <a:spcBef>
                <a:spcPts val="0"/>
              </a:spcBef>
              <a:spcAft>
                <a:spcPts val="0"/>
              </a:spcAft>
              <a:buClr>
                <a:schemeClr val="accent1"/>
              </a:buClr>
              <a:buSzPts val="1500"/>
              <a:buNone/>
              <a:defRPr sz="1500">
                <a:solidFill>
                  <a:schemeClr val="accent1"/>
                </a:solidFill>
              </a:defRPr>
            </a:lvl6pPr>
            <a:lvl7pPr lvl="6">
              <a:spcBef>
                <a:spcPts val="0"/>
              </a:spcBef>
              <a:spcAft>
                <a:spcPts val="0"/>
              </a:spcAft>
              <a:buClr>
                <a:schemeClr val="accent1"/>
              </a:buClr>
              <a:buSzPts val="1500"/>
              <a:buNone/>
              <a:defRPr sz="1500">
                <a:solidFill>
                  <a:schemeClr val="accent1"/>
                </a:solidFill>
              </a:defRPr>
            </a:lvl7pPr>
            <a:lvl8pPr lvl="7">
              <a:spcBef>
                <a:spcPts val="0"/>
              </a:spcBef>
              <a:spcAft>
                <a:spcPts val="0"/>
              </a:spcAft>
              <a:buClr>
                <a:schemeClr val="accent1"/>
              </a:buClr>
              <a:buSzPts val="1500"/>
              <a:buNone/>
              <a:defRPr sz="1500">
                <a:solidFill>
                  <a:schemeClr val="accent1"/>
                </a:solidFill>
              </a:defRPr>
            </a:lvl8pPr>
            <a:lvl9pPr lvl="8">
              <a:spcBef>
                <a:spcPts val="0"/>
              </a:spcBef>
              <a:spcAft>
                <a:spcPts val="0"/>
              </a:spcAft>
              <a:buClr>
                <a:schemeClr val="accent1"/>
              </a:buClr>
              <a:buSzPts val="1500"/>
              <a:buNone/>
              <a:defRPr sz="1500">
                <a:solidFill>
                  <a:schemeClr val="accent1"/>
                </a:solidFill>
              </a:defRPr>
            </a:lvl9pPr>
          </a:lstStyle>
          <a:p/>
        </p:txBody>
      </p:sp>
      <p:sp>
        <p:nvSpPr>
          <p:cNvPr id="763" name="Google Shape;763;p38"/>
          <p:cNvSpPr txBox="1"/>
          <p:nvPr>
            <p:ph idx="7" type="title"/>
          </p:nvPr>
        </p:nvSpPr>
        <p:spPr>
          <a:xfrm>
            <a:off x="5019250" y="1307700"/>
            <a:ext cx="3614400" cy="552000"/>
          </a:xfrm>
          <a:prstGeom prst="rect">
            <a:avLst/>
          </a:prstGeom>
        </p:spPr>
        <p:txBody>
          <a:bodyPr anchorCtr="0" anchor="b" bIns="91425" lIns="274300" spcFirstLastPara="1" rIns="91425" wrap="square" tIns="91425">
            <a:normAutofit/>
          </a:bodyPr>
          <a:lstStyle>
            <a:lvl1pPr lvl="0">
              <a:spcBef>
                <a:spcPts val="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1pPr>
            <a:lvl2pPr lvl="1">
              <a:spcBef>
                <a:spcPts val="0"/>
              </a:spcBef>
              <a:spcAft>
                <a:spcPts val="0"/>
              </a:spcAft>
              <a:buClr>
                <a:schemeClr val="accent1"/>
              </a:buClr>
              <a:buSzPts val="1500"/>
              <a:buNone/>
              <a:defRPr sz="1500">
                <a:solidFill>
                  <a:schemeClr val="accent1"/>
                </a:solidFill>
              </a:defRPr>
            </a:lvl2pPr>
            <a:lvl3pPr lvl="2">
              <a:spcBef>
                <a:spcPts val="0"/>
              </a:spcBef>
              <a:spcAft>
                <a:spcPts val="0"/>
              </a:spcAft>
              <a:buClr>
                <a:schemeClr val="accent1"/>
              </a:buClr>
              <a:buSzPts val="1500"/>
              <a:buNone/>
              <a:defRPr sz="1500">
                <a:solidFill>
                  <a:schemeClr val="accent1"/>
                </a:solidFill>
              </a:defRPr>
            </a:lvl3pPr>
            <a:lvl4pPr lvl="3">
              <a:spcBef>
                <a:spcPts val="0"/>
              </a:spcBef>
              <a:spcAft>
                <a:spcPts val="0"/>
              </a:spcAft>
              <a:buClr>
                <a:schemeClr val="accent1"/>
              </a:buClr>
              <a:buSzPts val="1500"/>
              <a:buNone/>
              <a:defRPr sz="1500">
                <a:solidFill>
                  <a:schemeClr val="accent1"/>
                </a:solidFill>
              </a:defRPr>
            </a:lvl4pPr>
            <a:lvl5pPr lvl="4">
              <a:spcBef>
                <a:spcPts val="0"/>
              </a:spcBef>
              <a:spcAft>
                <a:spcPts val="0"/>
              </a:spcAft>
              <a:buClr>
                <a:schemeClr val="accent1"/>
              </a:buClr>
              <a:buSzPts val="1500"/>
              <a:buNone/>
              <a:defRPr sz="1500">
                <a:solidFill>
                  <a:schemeClr val="accent1"/>
                </a:solidFill>
              </a:defRPr>
            </a:lvl5pPr>
            <a:lvl6pPr lvl="5">
              <a:spcBef>
                <a:spcPts val="0"/>
              </a:spcBef>
              <a:spcAft>
                <a:spcPts val="0"/>
              </a:spcAft>
              <a:buClr>
                <a:schemeClr val="accent1"/>
              </a:buClr>
              <a:buSzPts val="1500"/>
              <a:buNone/>
              <a:defRPr sz="1500">
                <a:solidFill>
                  <a:schemeClr val="accent1"/>
                </a:solidFill>
              </a:defRPr>
            </a:lvl6pPr>
            <a:lvl7pPr lvl="6">
              <a:spcBef>
                <a:spcPts val="0"/>
              </a:spcBef>
              <a:spcAft>
                <a:spcPts val="0"/>
              </a:spcAft>
              <a:buClr>
                <a:schemeClr val="accent1"/>
              </a:buClr>
              <a:buSzPts val="1500"/>
              <a:buNone/>
              <a:defRPr sz="1500">
                <a:solidFill>
                  <a:schemeClr val="accent1"/>
                </a:solidFill>
              </a:defRPr>
            </a:lvl7pPr>
            <a:lvl8pPr lvl="7">
              <a:spcBef>
                <a:spcPts val="0"/>
              </a:spcBef>
              <a:spcAft>
                <a:spcPts val="0"/>
              </a:spcAft>
              <a:buClr>
                <a:schemeClr val="accent1"/>
              </a:buClr>
              <a:buSzPts val="1500"/>
              <a:buNone/>
              <a:defRPr sz="1500">
                <a:solidFill>
                  <a:schemeClr val="accent1"/>
                </a:solidFill>
              </a:defRPr>
            </a:lvl8pPr>
            <a:lvl9pPr lvl="8">
              <a:spcBef>
                <a:spcPts val="0"/>
              </a:spcBef>
              <a:spcAft>
                <a:spcPts val="0"/>
              </a:spcAft>
              <a:buClr>
                <a:schemeClr val="accent1"/>
              </a:buClr>
              <a:buSzPts val="1500"/>
              <a:buNone/>
              <a:defRPr sz="1500">
                <a:solidFill>
                  <a:schemeClr val="accent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BLANK_1_1_1_1">
    <p:bg>
      <p:bgPr>
        <a:solidFill>
          <a:schemeClr val="lt2"/>
        </a:solidFill>
      </p:bgPr>
    </p:bg>
    <p:spTree>
      <p:nvGrpSpPr>
        <p:cNvPr id="764" name="Shape 764"/>
        <p:cNvGrpSpPr/>
        <p:nvPr/>
      </p:nvGrpSpPr>
      <p:grpSpPr>
        <a:xfrm>
          <a:off x="0" y="0"/>
          <a:ext cx="0" cy="0"/>
          <a:chOff x="0" y="0"/>
          <a:chExt cx="0" cy="0"/>
        </a:xfrm>
      </p:grpSpPr>
      <p:grpSp>
        <p:nvGrpSpPr>
          <p:cNvPr id="765" name="Google Shape;765;p39"/>
          <p:cNvGrpSpPr/>
          <p:nvPr/>
        </p:nvGrpSpPr>
        <p:grpSpPr>
          <a:xfrm rot="5400000">
            <a:off x="593777" y="658085"/>
            <a:ext cx="369896" cy="333900"/>
            <a:chOff x="96076" y="654376"/>
            <a:chExt cx="369896" cy="333900"/>
          </a:xfrm>
        </p:grpSpPr>
        <p:cxnSp>
          <p:nvCxnSpPr>
            <p:cNvPr id="766" name="Google Shape;766;p39"/>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767" name="Google Shape;767;p39"/>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768" name="Google Shape;768;p39"/>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sp>
        <p:nvSpPr>
          <p:cNvPr id="769" name="Google Shape;769;p39"/>
          <p:cNvSpPr txBox="1"/>
          <p:nvPr>
            <p:ph type="title"/>
          </p:nvPr>
        </p:nvSpPr>
        <p:spPr>
          <a:xfrm flipH="1">
            <a:off x="1040750" y="334850"/>
            <a:ext cx="7581900" cy="9726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4400"/>
              <a:buFont typeface="Gowun Batang"/>
              <a:buNone/>
              <a:defRPr sz="4400"/>
            </a:lvl1pPr>
            <a:lvl2pPr lvl="1">
              <a:spcBef>
                <a:spcPts val="0"/>
              </a:spcBef>
              <a:spcAft>
                <a:spcPts val="0"/>
              </a:spcAft>
              <a:buClr>
                <a:schemeClr val="lt1"/>
              </a:buClr>
              <a:buSzPts val="4400"/>
              <a:buFont typeface="Gowun Batang"/>
              <a:buNone/>
              <a:defRPr sz="4400"/>
            </a:lvl2pPr>
            <a:lvl3pPr lvl="2">
              <a:spcBef>
                <a:spcPts val="0"/>
              </a:spcBef>
              <a:spcAft>
                <a:spcPts val="0"/>
              </a:spcAft>
              <a:buClr>
                <a:schemeClr val="lt1"/>
              </a:buClr>
              <a:buSzPts val="4400"/>
              <a:buFont typeface="Gowun Batang"/>
              <a:buNone/>
              <a:defRPr sz="4400"/>
            </a:lvl3pPr>
            <a:lvl4pPr lvl="3">
              <a:spcBef>
                <a:spcPts val="0"/>
              </a:spcBef>
              <a:spcAft>
                <a:spcPts val="0"/>
              </a:spcAft>
              <a:buClr>
                <a:schemeClr val="lt1"/>
              </a:buClr>
              <a:buSzPts val="4400"/>
              <a:buFont typeface="Gowun Batang"/>
              <a:buNone/>
              <a:defRPr sz="4400"/>
            </a:lvl4pPr>
            <a:lvl5pPr lvl="4">
              <a:spcBef>
                <a:spcPts val="0"/>
              </a:spcBef>
              <a:spcAft>
                <a:spcPts val="0"/>
              </a:spcAft>
              <a:buClr>
                <a:schemeClr val="lt1"/>
              </a:buClr>
              <a:buSzPts val="4400"/>
              <a:buFont typeface="Gowun Batang"/>
              <a:buNone/>
              <a:defRPr sz="4400"/>
            </a:lvl5pPr>
            <a:lvl6pPr lvl="5">
              <a:spcBef>
                <a:spcPts val="0"/>
              </a:spcBef>
              <a:spcAft>
                <a:spcPts val="0"/>
              </a:spcAft>
              <a:buClr>
                <a:schemeClr val="lt1"/>
              </a:buClr>
              <a:buSzPts val="4400"/>
              <a:buFont typeface="Gowun Batang"/>
              <a:buNone/>
              <a:defRPr sz="4400"/>
            </a:lvl6pPr>
            <a:lvl7pPr lvl="6">
              <a:spcBef>
                <a:spcPts val="0"/>
              </a:spcBef>
              <a:spcAft>
                <a:spcPts val="0"/>
              </a:spcAft>
              <a:buClr>
                <a:schemeClr val="lt1"/>
              </a:buClr>
              <a:buSzPts val="4400"/>
              <a:buFont typeface="Gowun Batang"/>
              <a:buNone/>
              <a:defRPr sz="4400"/>
            </a:lvl7pPr>
            <a:lvl8pPr lvl="7">
              <a:spcBef>
                <a:spcPts val="0"/>
              </a:spcBef>
              <a:spcAft>
                <a:spcPts val="0"/>
              </a:spcAft>
              <a:buClr>
                <a:schemeClr val="lt1"/>
              </a:buClr>
              <a:buSzPts val="4400"/>
              <a:buFont typeface="Gowun Batang"/>
              <a:buNone/>
              <a:defRPr sz="4400"/>
            </a:lvl8pPr>
            <a:lvl9pPr lvl="8">
              <a:spcBef>
                <a:spcPts val="0"/>
              </a:spcBef>
              <a:spcAft>
                <a:spcPts val="0"/>
              </a:spcAft>
              <a:buClr>
                <a:schemeClr val="lt1"/>
              </a:buClr>
              <a:buSzPts val="4400"/>
              <a:buFont typeface="Gowun Batang"/>
              <a:buNone/>
              <a:defRPr sz="4400"/>
            </a:lvl9pPr>
          </a:lstStyle>
          <a:p/>
        </p:txBody>
      </p:sp>
      <p:cxnSp>
        <p:nvCxnSpPr>
          <p:cNvPr id="770" name="Google Shape;770;p39"/>
          <p:cNvCxnSpPr/>
          <p:nvPr/>
        </p:nvCxnSpPr>
        <p:spPr>
          <a:xfrm>
            <a:off x="1042100" y="334900"/>
            <a:ext cx="8102400" cy="0"/>
          </a:xfrm>
          <a:prstGeom prst="straightConnector1">
            <a:avLst/>
          </a:prstGeom>
          <a:noFill/>
          <a:ln cap="flat" cmpd="sng" w="9525">
            <a:solidFill>
              <a:schemeClr val="lt1"/>
            </a:solidFill>
            <a:prstDash val="solid"/>
            <a:round/>
            <a:headEnd len="sm" w="sm" type="none"/>
            <a:tailEnd len="sm" w="sm" type="none"/>
          </a:ln>
        </p:spPr>
      </p:cxnSp>
      <p:cxnSp>
        <p:nvCxnSpPr>
          <p:cNvPr id="771" name="Google Shape;771;p39"/>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772" name="Google Shape;772;p39"/>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773" name="Google Shape;773;p39"/>
          <p:cNvCxnSpPr/>
          <p:nvPr/>
        </p:nvCxnSpPr>
        <p:spPr>
          <a:xfrm>
            <a:off x="5153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774" name="Google Shape;774;p39"/>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775" name="Google Shape;775;p39"/>
          <p:cNvCxnSpPr/>
          <p:nvPr/>
        </p:nvCxnSpPr>
        <p:spPr>
          <a:xfrm>
            <a:off x="1042100" y="1307575"/>
            <a:ext cx="81024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1">
  <p:cSld name="BLANK_1_1_1_1_2">
    <p:bg>
      <p:bgPr>
        <a:solidFill>
          <a:schemeClr val="lt2"/>
        </a:solidFill>
      </p:bgPr>
    </p:bg>
    <p:spTree>
      <p:nvGrpSpPr>
        <p:cNvPr id="776" name="Shape 776"/>
        <p:cNvGrpSpPr/>
        <p:nvPr/>
      </p:nvGrpSpPr>
      <p:grpSpPr>
        <a:xfrm>
          <a:off x="0" y="0"/>
          <a:ext cx="0" cy="0"/>
          <a:chOff x="0" y="0"/>
          <a:chExt cx="0" cy="0"/>
        </a:xfrm>
      </p:grpSpPr>
      <p:grpSp>
        <p:nvGrpSpPr>
          <p:cNvPr id="777" name="Google Shape;777;p40"/>
          <p:cNvGrpSpPr/>
          <p:nvPr/>
        </p:nvGrpSpPr>
        <p:grpSpPr>
          <a:xfrm rot="5400000">
            <a:off x="593777" y="658085"/>
            <a:ext cx="369896" cy="333900"/>
            <a:chOff x="96076" y="654376"/>
            <a:chExt cx="369896" cy="333900"/>
          </a:xfrm>
        </p:grpSpPr>
        <p:cxnSp>
          <p:nvCxnSpPr>
            <p:cNvPr id="778" name="Google Shape;778;p40"/>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779" name="Google Shape;779;p40"/>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780" name="Google Shape;780;p40"/>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sp>
        <p:nvSpPr>
          <p:cNvPr id="781" name="Google Shape;781;p40"/>
          <p:cNvSpPr txBox="1"/>
          <p:nvPr>
            <p:ph type="title"/>
          </p:nvPr>
        </p:nvSpPr>
        <p:spPr>
          <a:xfrm flipH="1">
            <a:off x="1040750" y="334850"/>
            <a:ext cx="7581900" cy="9726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4400"/>
              <a:buFont typeface="Gowun Batang"/>
              <a:buNone/>
              <a:defRPr sz="4400"/>
            </a:lvl1pPr>
            <a:lvl2pPr lvl="1">
              <a:spcBef>
                <a:spcPts val="0"/>
              </a:spcBef>
              <a:spcAft>
                <a:spcPts val="0"/>
              </a:spcAft>
              <a:buClr>
                <a:schemeClr val="lt1"/>
              </a:buClr>
              <a:buSzPts val="4400"/>
              <a:buFont typeface="Gowun Batang"/>
              <a:buNone/>
              <a:defRPr sz="4400"/>
            </a:lvl2pPr>
            <a:lvl3pPr lvl="2">
              <a:spcBef>
                <a:spcPts val="0"/>
              </a:spcBef>
              <a:spcAft>
                <a:spcPts val="0"/>
              </a:spcAft>
              <a:buClr>
                <a:schemeClr val="lt1"/>
              </a:buClr>
              <a:buSzPts val="4400"/>
              <a:buFont typeface="Gowun Batang"/>
              <a:buNone/>
              <a:defRPr sz="4400"/>
            </a:lvl3pPr>
            <a:lvl4pPr lvl="3">
              <a:spcBef>
                <a:spcPts val="0"/>
              </a:spcBef>
              <a:spcAft>
                <a:spcPts val="0"/>
              </a:spcAft>
              <a:buClr>
                <a:schemeClr val="lt1"/>
              </a:buClr>
              <a:buSzPts val="4400"/>
              <a:buFont typeface="Gowun Batang"/>
              <a:buNone/>
              <a:defRPr sz="4400"/>
            </a:lvl4pPr>
            <a:lvl5pPr lvl="4">
              <a:spcBef>
                <a:spcPts val="0"/>
              </a:spcBef>
              <a:spcAft>
                <a:spcPts val="0"/>
              </a:spcAft>
              <a:buClr>
                <a:schemeClr val="lt1"/>
              </a:buClr>
              <a:buSzPts val="4400"/>
              <a:buFont typeface="Gowun Batang"/>
              <a:buNone/>
              <a:defRPr sz="4400"/>
            </a:lvl5pPr>
            <a:lvl6pPr lvl="5">
              <a:spcBef>
                <a:spcPts val="0"/>
              </a:spcBef>
              <a:spcAft>
                <a:spcPts val="0"/>
              </a:spcAft>
              <a:buClr>
                <a:schemeClr val="lt1"/>
              </a:buClr>
              <a:buSzPts val="4400"/>
              <a:buFont typeface="Gowun Batang"/>
              <a:buNone/>
              <a:defRPr sz="4400"/>
            </a:lvl6pPr>
            <a:lvl7pPr lvl="6">
              <a:spcBef>
                <a:spcPts val="0"/>
              </a:spcBef>
              <a:spcAft>
                <a:spcPts val="0"/>
              </a:spcAft>
              <a:buClr>
                <a:schemeClr val="lt1"/>
              </a:buClr>
              <a:buSzPts val="4400"/>
              <a:buFont typeface="Gowun Batang"/>
              <a:buNone/>
              <a:defRPr sz="4400"/>
            </a:lvl7pPr>
            <a:lvl8pPr lvl="7">
              <a:spcBef>
                <a:spcPts val="0"/>
              </a:spcBef>
              <a:spcAft>
                <a:spcPts val="0"/>
              </a:spcAft>
              <a:buClr>
                <a:schemeClr val="lt1"/>
              </a:buClr>
              <a:buSzPts val="4400"/>
              <a:buFont typeface="Gowun Batang"/>
              <a:buNone/>
              <a:defRPr sz="4400"/>
            </a:lvl8pPr>
            <a:lvl9pPr lvl="8">
              <a:spcBef>
                <a:spcPts val="0"/>
              </a:spcBef>
              <a:spcAft>
                <a:spcPts val="0"/>
              </a:spcAft>
              <a:buClr>
                <a:schemeClr val="lt1"/>
              </a:buClr>
              <a:buSzPts val="4400"/>
              <a:buFont typeface="Gowun Batang"/>
              <a:buNone/>
              <a:defRPr sz="4400"/>
            </a:lvl9pPr>
          </a:lstStyle>
          <a:p/>
        </p:txBody>
      </p:sp>
      <p:cxnSp>
        <p:nvCxnSpPr>
          <p:cNvPr id="782" name="Google Shape;782;p40"/>
          <p:cNvCxnSpPr/>
          <p:nvPr/>
        </p:nvCxnSpPr>
        <p:spPr>
          <a:xfrm>
            <a:off x="1042100" y="334900"/>
            <a:ext cx="8102400" cy="0"/>
          </a:xfrm>
          <a:prstGeom prst="straightConnector1">
            <a:avLst/>
          </a:prstGeom>
          <a:noFill/>
          <a:ln cap="flat" cmpd="sng" w="9525">
            <a:solidFill>
              <a:schemeClr val="lt1"/>
            </a:solidFill>
            <a:prstDash val="solid"/>
            <a:round/>
            <a:headEnd len="sm" w="sm" type="none"/>
            <a:tailEnd len="sm" w="sm" type="none"/>
          </a:ln>
        </p:spPr>
      </p:cxnSp>
      <p:cxnSp>
        <p:nvCxnSpPr>
          <p:cNvPr id="783" name="Google Shape;783;p40"/>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784" name="Google Shape;784;p40"/>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785" name="Google Shape;785;p40"/>
          <p:cNvCxnSpPr/>
          <p:nvPr/>
        </p:nvCxnSpPr>
        <p:spPr>
          <a:xfrm>
            <a:off x="5153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786" name="Google Shape;786;p40"/>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787" name="Google Shape;787;p40"/>
          <p:cNvCxnSpPr/>
          <p:nvPr/>
        </p:nvCxnSpPr>
        <p:spPr>
          <a:xfrm>
            <a:off x="1042100" y="1307575"/>
            <a:ext cx="8102400" cy="0"/>
          </a:xfrm>
          <a:prstGeom prst="straightConnector1">
            <a:avLst/>
          </a:prstGeom>
          <a:noFill/>
          <a:ln cap="flat" cmpd="sng" w="9525">
            <a:solidFill>
              <a:schemeClr val="lt1"/>
            </a:solidFill>
            <a:prstDash val="solid"/>
            <a:round/>
            <a:headEnd len="sm" w="sm" type="none"/>
            <a:tailEnd len="sm" w="sm" type="none"/>
          </a:ln>
        </p:spPr>
      </p:cxnSp>
      <p:sp>
        <p:nvSpPr>
          <p:cNvPr id="788" name="Google Shape;788;p40"/>
          <p:cNvSpPr txBox="1"/>
          <p:nvPr>
            <p:ph idx="1"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789" name="Google Shape;789;p40"/>
          <p:cNvSpPr txBox="1"/>
          <p:nvPr>
            <p:ph idx="2" type="subTitle"/>
          </p:nvPr>
        </p:nvSpPr>
        <p:spPr>
          <a:xfrm>
            <a:off x="104060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790" name="Google Shape;790;p40"/>
          <p:cNvSpPr txBox="1"/>
          <p:nvPr>
            <p:ph idx="3"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2">
  <p:cSld name="BLANK_1_1_1_1_1_1_1_1_1_1_1_2">
    <p:bg>
      <p:bgPr>
        <a:solidFill>
          <a:schemeClr val="lt1"/>
        </a:solidFill>
      </p:bgPr>
    </p:bg>
    <p:spTree>
      <p:nvGrpSpPr>
        <p:cNvPr id="55" name="Shape 55"/>
        <p:cNvGrpSpPr/>
        <p:nvPr/>
      </p:nvGrpSpPr>
      <p:grpSpPr>
        <a:xfrm>
          <a:off x="0" y="0"/>
          <a:ext cx="0" cy="0"/>
          <a:chOff x="0" y="0"/>
          <a:chExt cx="0" cy="0"/>
        </a:xfrm>
      </p:grpSpPr>
      <p:sp>
        <p:nvSpPr>
          <p:cNvPr id="56" name="Google Shape;56;p5"/>
          <p:cNvSpPr txBox="1"/>
          <p:nvPr>
            <p:ph idx="1" type="subTitle"/>
          </p:nvPr>
        </p:nvSpPr>
        <p:spPr>
          <a:xfrm>
            <a:off x="1041050" y="334925"/>
            <a:ext cx="5726100" cy="329700"/>
          </a:xfrm>
          <a:prstGeom prst="rect">
            <a:avLst/>
          </a:prstGeom>
        </p:spPr>
        <p:txBody>
          <a:bodyPr anchorCtr="0" anchor="ctr" bIns="0" lIns="274300" spcFirstLastPara="1" rIns="91425" wrap="square" tIns="91425">
            <a:normAutofit/>
          </a:bodyPr>
          <a:lstStyle>
            <a:lvl1pPr lvl="0">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1pPr>
            <a:lvl2pPr lvl="1">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2pPr>
            <a:lvl3pPr lvl="2">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3pPr>
            <a:lvl4pPr lvl="3">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4pPr>
            <a:lvl5pPr lvl="4">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5pPr>
            <a:lvl6pPr lvl="5">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6pPr>
            <a:lvl7pPr lvl="6">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7pPr>
            <a:lvl8pPr lvl="7">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8pPr>
            <a:lvl9pPr lvl="8">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9pPr>
          </a:lstStyle>
          <a:p/>
        </p:txBody>
      </p:sp>
      <p:sp>
        <p:nvSpPr>
          <p:cNvPr id="57" name="Google Shape;57;p5"/>
          <p:cNvSpPr txBox="1"/>
          <p:nvPr>
            <p:ph idx="2" type="subTitle"/>
          </p:nvPr>
        </p:nvSpPr>
        <p:spPr>
          <a:xfrm>
            <a:off x="104070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800"/>
              <a:buFont typeface="Inter"/>
              <a:buNone/>
              <a:defRPr sz="800">
                <a:solidFill>
                  <a:schemeClr val="dk1"/>
                </a:solidFill>
              </a:defRPr>
            </a:lvl1pPr>
            <a:lvl2pPr lvl="1">
              <a:spcBef>
                <a:spcPts val="0"/>
              </a:spcBef>
              <a:spcAft>
                <a:spcPts val="0"/>
              </a:spcAft>
              <a:buClr>
                <a:schemeClr val="dk1"/>
              </a:buClr>
              <a:buSzPts val="800"/>
              <a:buFont typeface="Inter"/>
              <a:buNone/>
              <a:defRPr sz="800">
                <a:solidFill>
                  <a:schemeClr val="dk1"/>
                </a:solidFill>
              </a:defRPr>
            </a:lvl2pPr>
            <a:lvl3pPr lvl="2">
              <a:spcBef>
                <a:spcPts val="0"/>
              </a:spcBef>
              <a:spcAft>
                <a:spcPts val="0"/>
              </a:spcAft>
              <a:buClr>
                <a:schemeClr val="dk1"/>
              </a:buClr>
              <a:buSzPts val="800"/>
              <a:buFont typeface="Inter"/>
              <a:buNone/>
              <a:defRPr sz="800">
                <a:solidFill>
                  <a:schemeClr val="dk1"/>
                </a:solidFill>
              </a:defRPr>
            </a:lvl3pPr>
            <a:lvl4pPr lvl="3">
              <a:spcBef>
                <a:spcPts val="0"/>
              </a:spcBef>
              <a:spcAft>
                <a:spcPts val="0"/>
              </a:spcAft>
              <a:buClr>
                <a:schemeClr val="dk1"/>
              </a:buClr>
              <a:buSzPts val="800"/>
              <a:buFont typeface="Inter"/>
              <a:buNone/>
              <a:defRPr sz="800">
                <a:solidFill>
                  <a:schemeClr val="dk1"/>
                </a:solidFill>
              </a:defRPr>
            </a:lvl4pPr>
            <a:lvl5pPr lvl="4">
              <a:spcBef>
                <a:spcPts val="0"/>
              </a:spcBef>
              <a:spcAft>
                <a:spcPts val="0"/>
              </a:spcAft>
              <a:buClr>
                <a:schemeClr val="dk1"/>
              </a:buClr>
              <a:buSzPts val="800"/>
              <a:buFont typeface="Inter"/>
              <a:buNone/>
              <a:defRPr sz="800">
                <a:solidFill>
                  <a:schemeClr val="dk1"/>
                </a:solidFill>
              </a:defRPr>
            </a:lvl5pPr>
            <a:lvl6pPr lvl="5">
              <a:spcBef>
                <a:spcPts val="0"/>
              </a:spcBef>
              <a:spcAft>
                <a:spcPts val="0"/>
              </a:spcAft>
              <a:buClr>
                <a:schemeClr val="dk1"/>
              </a:buClr>
              <a:buSzPts val="800"/>
              <a:buFont typeface="Inter"/>
              <a:buNone/>
              <a:defRPr sz="800">
                <a:solidFill>
                  <a:schemeClr val="dk1"/>
                </a:solidFill>
              </a:defRPr>
            </a:lvl6pPr>
            <a:lvl7pPr lvl="6">
              <a:spcBef>
                <a:spcPts val="0"/>
              </a:spcBef>
              <a:spcAft>
                <a:spcPts val="0"/>
              </a:spcAft>
              <a:buClr>
                <a:schemeClr val="dk1"/>
              </a:buClr>
              <a:buSzPts val="800"/>
              <a:buFont typeface="Inter"/>
              <a:buNone/>
              <a:defRPr sz="800">
                <a:solidFill>
                  <a:schemeClr val="dk1"/>
                </a:solidFill>
              </a:defRPr>
            </a:lvl7pPr>
            <a:lvl8pPr lvl="7">
              <a:spcBef>
                <a:spcPts val="0"/>
              </a:spcBef>
              <a:spcAft>
                <a:spcPts val="0"/>
              </a:spcAft>
              <a:buClr>
                <a:schemeClr val="dk1"/>
              </a:buClr>
              <a:buSzPts val="800"/>
              <a:buFont typeface="Inter"/>
              <a:buNone/>
              <a:defRPr sz="800">
                <a:solidFill>
                  <a:schemeClr val="dk1"/>
                </a:solidFill>
              </a:defRPr>
            </a:lvl8pPr>
            <a:lvl9pPr lvl="8">
              <a:spcBef>
                <a:spcPts val="0"/>
              </a:spcBef>
              <a:spcAft>
                <a:spcPts val="0"/>
              </a:spcAft>
              <a:buClr>
                <a:schemeClr val="dk1"/>
              </a:buClr>
              <a:buSzPts val="800"/>
              <a:buFont typeface="Inter"/>
              <a:buNone/>
              <a:defRPr sz="800">
                <a:solidFill>
                  <a:schemeClr val="dk1"/>
                </a:solidFill>
              </a:defRPr>
            </a:lvl9pPr>
          </a:lstStyle>
          <a:p/>
        </p:txBody>
      </p:sp>
      <p:sp>
        <p:nvSpPr>
          <p:cNvPr id="58" name="Google Shape;58;p5"/>
          <p:cNvSpPr txBox="1"/>
          <p:nvPr>
            <p:ph idx="3"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sp>
        <p:nvSpPr>
          <p:cNvPr id="59" name="Google Shape;59;p5"/>
          <p:cNvSpPr txBox="1"/>
          <p:nvPr>
            <p:ph type="title"/>
          </p:nvPr>
        </p:nvSpPr>
        <p:spPr>
          <a:xfrm>
            <a:off x="1042100" y="2897900"/>
            <a:ext cx="436200" cy="426300"/>
          </a:xfrm>
          <a:prstGeom prst="rect">
            <a:avLst/>
          </a:prstGeom>
          <a:solidFill>
            <a:schemeClr val="accent6"/>
          </a:solidFill>
        </p:spPr>
        <p:txBody>
          <a:bodyPr anchorCtr="0" anchor="ctr" bIns="0" lIns="91425" spcFirstLastPara="1" rIns="91425" wrap="square" tIns="0">
            <a:noAutofit/>
          </a:bodyPr>
          <a:lstStyle>
            <a:lvl1pPr lvl="0"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1pPr>
            <a:lvl2pPr lvl="1"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2pPr>
            <a:lvl3pPr lvl="2"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3pPr>
            <a:lvl4pPr lvl="3"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4pPr>
            <a:lvl5pPr lvl="4"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5pPr>
            <a:lvl6pPr lvl="5"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6pPr>
            <a:lvl7pPr lvl="6"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7pPr>
            <a:lvl8pPr lvl="7"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8pPr>
            <a:lvl9pPr lvl="8"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9pPr>
          </a:lstStyle>
          <a:p/>
        </p:txBody>
      </p:sp>
      <p:sp>
        <p:nvSpPr>
          <p:cNvPr id="60" name="Google Shape;60;p5"/>
          <p:cNvSpPr txBox="1"/>
          <p:nvPr>
            <p:ph idx="4" type="title"/>
          </p:nvPr>
        </p:nvSpPr>
        <p:spPr>
          <a:xfrm>
            <a:off x="4861750" y="2897900"/>
            <a:ext cx="436200" cy="426300"/>
          </a:xfrm>
          <a:prstGeom prst="rect">
            <a:avLst/>
          </a:prstGeom>
          <a:solidFill>
            <a:schemeClr val="accent6"/>
          </a:solidFill>
        </p:spPr>
        <p:txBody>
          <a:bodyPr anchorCtr="0" anchor="ctr" bIns="0" lIns="91425" spcFirstLastPara="1" rIns="91425" wrap="square" tIns="0">
            <a:noAutofit/>
          </a:bodyPr>
          <a:lstStyle>
            <a:lvl1pPr lvl="0"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1pPr>
            <a:lvl2pPr lvl="1"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2pPr>
            <a:lvl3pPr lvl="2"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3pPr>
            <a:lvl4pPr lvl="3"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4pPr>
            <a:lvl5pPr lvl="4"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5pPr>
            <a:lvl6pPr lvl="5"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6pPr>
            <a:lvl7pPr lvl="6"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7pPr>
            <a:lvl8pPr lvl="7"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8pPr>
            <a:lvl9pPr lvl="8"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9pPr>
          </a:lstStyle>
          <a:p/>
        </p:txBody>
      </p:sp>
      <p:sp>
        <p:nvSpPr>
          <p:cNvPr id="61" name="Google Shape;61;p5"/>
          <p:cNvSpPr txBox="1"/>
          <p:nvPr>
            <p:ph idx="5" type="title"/>
          </p:nvPr>
        </p:nvSpPr>
        <p:spPr>
          <a:xfrm>
            <a:off x="2952000" y="2897900"/>
            <a:ext cx="436200" cy="426300"/>
          </a:xfrm>
          <a:prstGeom prst="rect">
            <a:avLst/>
          </a:prstGeom>
          <a:solidFill>
            <a:schemeClr val="accent6"/>
          </a:solidFill>
        </p:spPr>
        <p:txBody>
          <a:bodyPr anchorCtr="0" anchor="ctr" bIns="0" lIns="91425" spcFirstLastPara="1" rIns="91425" wrap="square" tIns="0">
            <a:noAutofit/>
          </a:bodyPr>
          <a:lstStyle>
            <a:lvl1pPr lvl="0"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1pPr>
            <a:lvl2pPr lvl="1"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2pPr>
            <a:lvl3pPr lvl="2"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3pPr>
            <a:lvl4pPr lvl="3"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4pPr>
            <a:lvl5pPr lvl="4"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5pPr>
            <a:lvl6pPr lvl="5"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6pPr>
            <a:lvl7pPr lvl="6"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7pPr>
            <a:lvl8pPr lvl="7"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8pPr>
            <a:lvl9pPr lvl="8"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9pPr>
          </a:lstStyle>
          <a:p/>
        </p:txBody>
      </p:sp>
      <p:sp>
        <p:nvSpPr>
          <p:cNvPr id="62" name="Google Shape;62;p5"/>
          <p:cNvSpPr txBox="1"/>
          <p:nvPr>
            <p:ph idx="6"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sp>
        <p:nvSpPr>
          <p:cNvPr id="63" name="Google Shape;63;p5"/>
          <p:cNvSpPr txBox="1"/>
          <p:nvPr>
            <p:ph idx="7" type="title"/>
          </p:nvPr>
        </p:nvSpPr>
        <p:spPr>
          <a:xfrm flipH="1">
            <a:off x="1046200" y="772500"/>
            <a:ext cx="5726100" cy="2125500"/>
          </a:xfrm>
          <a:prstGeom prst="rect">
            <a:avLst/>
          </a:prstGeom>
        </p:spPr>
        <p:txBody>
          <a:bodyPr anchorCtr="0" anchor="t" bIns="91425" lIns="274300" spcFirstLastPara="1" rIns="91425" wrap="square" tIns="91425">
            <a:normAutofit/>
          </a:bodyPr>
          <a:lstStyle>
            <a:lvl1pPr lvl="0">
              <a:lnSpc>
                <a:spcPct val="80000"/>
              </a:lnSpc>
              <a:spcBef>
                <a:spcPts val="0"/>
              </a:spcBef>
              <a:spcAft>
                <a:spcPts val="0"/>
              </a:spcAft>
              <a:buClr>
                <a:schemeClr val="dk1"/>
              </a:buClr>
              <a:buSzPts val="4400"/>
              <a:buFont typeface="Gowun Batang"/>
              <a:buNone/>
              <a:defRPr sz="4400">
                <a:solidFill>
                  <a:schemeClr val="dk1"/>
                </a:solidFill>
              </a:defRPr>
            </a:lvl1pPr>
            <a:lvl2pPr lvl="1">
              <a:lnSpc>
                <a:spcPct val="80000"/>
              </a:lnSpc>
              <a:spcBef>
                <a:spcPts val="0"/>
              </a:spcBef>
              <a:spcAft>
                <a:spcPts val="0"/>
              </a:spcAft>
              <a:buClr>
                <a:schemeClr val="dk1"/>
              </a:buClr>
              <a:buSzPts val="2400"/>
              <a:buNone/>
              <a:defRPr sz="2400">
                <a:solidFill>
                  <a:schemeClr val="dk1"/>
                </a:solidFill>
              </a:defRPr>
            </a:lvl2pPr>
            <a:lvl3pPr lvl="2">
              <a:lnSpc>
                <a:spcPct val="80000"/>
              </a:lnSpc>
              <a:spcBef>
                <a:spcPts val="0"/>
              </a:spcBef>
              <a:spcAft>
                <a:spcPts val="0"/>
              </a:spcAft>
              <a:buClr>
                <a:schemeClr val="dk1"/>
              </a:buClr>
              <a:buSzPts val="2400"/>
              <a:buNone/>
              <a:defRPr sz="2400">
                <a:solidFill>
                  <a:schemeClr val="dk1"/>
                </a:solidFill>
              </a:defRPr>
            </a:lvl3pPr>
            <a:lvl4pPr lvl="3">
              <a:lnSpc>
                <a:spcPct val="80000"/>
              </a:lnSpc>
              <a:spcBef>
                <a:spcPts val="0"/>
              </a:spcBef>
              <a:spcAft>
                <a:spcPts val="0"/>
              </a:spcAft>
              <a:buClr>
                <a:schemeClr val="dk1"/>
              </a:buClr>
              <a:buSzPts val="2400"/>
              <a:buNone/>
              <a:defRPr sz="2400">
                <a:solidFill>
                  <a:schemeClr val="dk1"/>
                </a:solidFill>
              </a:defRPr>
            </a:lvl4pPr>
            <a:lvl5pPr lvl="4">
              <a:lnSpc>
                <a:spcPct val="80000"/>
              </a:lnSpc>
              <a:spcBef>
                <a:spcPts val="0"/>
              </a:spcBef>
              <a:spcAft>
                <a:spcPts val="0"/>
              </a:spcAft>
              <a:buClr>
                <a:schemeClr val="dk1"/>
              </a:buClr>
              <a:buSzPts val="2400"/>
              <a:buNone/>
              <a:defRPr sz="2400">
                <a:solidFill>
                  <a:schemeClr val="dk1"/>
                </a:solidFill>
              </a:defRPr>
            </a:lvl5pPr>
            <a:lvl6pPr lvl="5">
              <a:lnSpc>
                <a:spcPct val="80000"/>
              </a:lnSpc>
              <a:spcBef>
                <a:spcPts val="0"/>
              </a:spcBef>
              <a:spcAft>
                <a:spcPts val="0"/>
              </a:spcAft>
              <a:buClr>
                <a:schemeClr val="dk1"/>
              </a:buClr>
              <a:buSzPts val="2400"/>
              <a:buNone/>
              <a:defRPr sz="2400">
                <a:solidFill>
                  <a:schemeClr val="dk1"/>
                </a:solidFill>
              </a:defRPr>
            </a:lvl6pPr>
            <a:lvl7pPr lvl="6">
              <a:lnSpc>
                <a:spcPct val="80000"/>
              </a:lnSpc>
              <a:spcBef>
                <a:spcPts val="0"/>
              </a:spcBef>
              <a:spcAft>
                <a:spcPts val="0"/>
              </a:spcAft>
              <a:buClr>
                <a:schemeClr val="dk1"/>
              </a:buClr>
              <a:buSzPts val="2400"/>
              <a:buNone/>
              <a:defRPr sz="2400">
                <a:solidFill>
                  <a:schemeClr val="dk1"/>
                </a:solidFill>
              </a:defRPr>
            </a:lvl7pPr>
            <a:lvl8pPr lvl="7">
              <a:lnSpc>
                <a:spcPct val="80000"/>
              </a:lnSpc>
              <a:spcBef>
                <a:spcPts val="0"/>
              </a:spcBef>
              <a:spcAft>
                <a:spcPts val="0"/>
              </a:spcAft>
              <a:buClr>
                <a:schemeClr val="dk1"/>
              </a:buClr>
              <a:buSzPts val="2400"/>
              <a:buNone/>
              <a:defRPr sz="2400">
                <a:solidFill>
                  <a:schemeClr val="dk1"/>
                </a:solidFill>
              </a:defRPr>
            </a:lvl8pPr>
            <a:lvl9pPr lvl="8">
              <a:lnSpc>
                <a:spcPct val="80000"/>
              </a:lnSpc>
              <a:spcBef>
                <a:spcPts val="0"/>
              </a:spcBef>
              <a:spcAft>
                <a:spcPts val="0"/>
              </a:spcAft>
              <a:buClr>
                <a:schemeClr val="dk1"/>
              </a:buClr>
              <a:buSzPts val="2400"/>
              <a:buNone/>
              <a:defRPr sz="2400">
                <a:solidFill>
                  <a:schemeClr val="dk1"/>
                </a:solidFill>
              </a:defRPr>
            </a:lvl9pPr>
          </a:lstStyle>
          <a:p/>
        </p:txBody>
      </p:sp>
      <p:sp>
        <p:nvSpPr>
          <p:cNvPr id="64" name="Google Shape;64;p5"/>
          <p:cNvSpPr txBox="1"/>
          <p:nvPr>
            <p:ph idx="8" type="subTitle"/>
          </p:nvPr>
        </p:nvSpPr>
        <p:spPr>
          <a:xfrm>
            <a:off x="1042100" y="3515850"/>
            <a:ext cx="1910700" cy="1313700"/>
          </a:xfrm>
          <a:prstGeom prst="rect">
            <a:avLst/>
          </a:prstGeom>
        </p:spPr>
        <p:txBody>
          <a:bodyPr anchorCtr="0" anchor="t" bIns="0" lIns="274300" spcFirstLastPara="1" rIns="91425" wrap="square" tIns="0">
            <a:noAutofit/>
          </a:bodyPr>
          <a:lstStyle>
            <a:lvl1pPr lvl="0">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1pPr>
            <a:lvl2pPr lvl="1">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2pPr>
            <a:lvl3pPr lvl="2">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3pPr>
            <a:lvl4pPr lvl="3">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4pPr>
            <a:lvl5pPr lvl="4">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5pPr>
            <a:lvl6pPr lvl="5">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6pPr>
            <a:lvl7pPr lvl="6">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7pPr>
            <a:lvl8pPr lvl="7">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8pPr>
            <a:lvl9pPr lvl="8">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9pPr>
          </a:lstStyle>
          <a:p/>
        </p:txBody>
      </p:sp>
      <p:sp>
        <p:nvSpPr>
          <p:cNvPr id="65" name="Google Shape;65;p5"/>
          <p:cNvSpPr txBox="1"/>
          <p:nvPr>
            <p:ph idx="9" type="title"/>
          </p:nvPr>
        </p:nvSpPr>
        <p:spPr>
          <a:xfrm>
            <a:off x="6771475" y="2897900"/>
            <a:ext cx="436200" cy="426300"/>
          </a:xfrm>
          <a:prstGeom prst="rect">
            <a:avLst/>
          </a:prstGeom>
          <a:solidFill>
            <a:schemeClr val="accent6"/>
          </a:solidFill>
        </p:spPr>
        <p:txBody>
          <a:bodyPr anchorCtr="0" anchor="ctr" bIns="0" lIns="91425" spcFirstLastPara="1" rIns="91425" wrap="square" tIns="0">
            <a:noAutofit/>
          </a:bodyPr>
          <a:lstStyle>
            <a:lvl1pPr lvl="0"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1pPr>
            <a:lvl2pPr lvl="1"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2pPr>
            <a:lvl3pPr lvl="2"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3pPr>
            <a:lvl4pPr lvl="3"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4pPr>
            <a:lvl5pPr lvl="4"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5pPr>
            <a:lvl6pPr lvl="5"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6pPr>
            <a:lvl7pPr lvl="6"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7pPr>
            <a:lvl8pPr lvl="7"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8pPr>
            <a:lvl9pPr lvl="8"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9pPr>
          </a:lstStyle>
          <a:p/>
        </p:txBody>
      </p:sp>
      <p:sp>
        <p:nvSpPr>
          <p:cNvPr id="66" name="Google Shape;66;p5"/>
          <p:cNvSpPr txBox="1"/>
          <p:nvPr>
            <p:ph idx="13" type="subTitle"/>
          </p:nvPr>
        </p:nvSpPr>
        <p:spPr>
          <a:xfrm>
            <a:off x="2951438" y="3515850"/>
            <a:ext cx="1910700" cy="1313700"/>
          </a:xfrm>
          <a:prstGeom prst="rect">
            <a:avLst/>
          </a:prstGeom>
        </p:spPr>
        <p:txBody>
          <a:bodyPr anchorCtr="0" anchor="t" bIns="0" lIns="274300" spcFirstLastPara="1" rIns="91425" wrap="square" tIns="0">
            <a:noAutofit/>
          </a:bodyPr>
          <a:lstStyle>
            <a:lvl1pPr lvl="0">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1pPr>
            <a:lvl2pPr lvl="1">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2pPr>
            <a:lvl3pPr lvl="2">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3pPr>
            <a:lvl4pPr lvl="3">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4pPr>
            <a:lvl5pPr lvl="4">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5pPr>
            <a:lvl6pPr lvl="5">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6pPr>
            <a:lvl7pPr lvl="6">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7pPr>
            <a:lvl8pPr lvl="7">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8pPr>
            <a:lvl9pPr lvl="8">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9pPr>
          </a:lstStyle>
          <a:p/>
        </p:txBody>
      </p:sp>
      <p:sp>
        <p:nvSpPr>
          <p:cNvPr id="67" name="Google Shape;67;p5"/>
          <p:cNvSpPr txBox="1"/>
          <p:nvPr>
            <p:ph idx="14" type="subTitle"/>
          </p:nvPr>
        </p:nvSpPr>
        <p:spPr>
          <a:xfrm>
            <a:off x="4862838" y="3515850"/>
            <a:ext cx="1910700" cy="1313700"/>
          </a:xfrm>
          <a:prstGeom prst="rect">
            <a:avLst/>
          </a:prstGeom>
        </p:spPr>
        <p:txBody>
          <a:bodyPr anchorCtr="0" anchor="t" bIns="0" lIns="274300" spcFirstLastPara="1" rIns="91425" wrap="square" tIns="0">
            <a:noAutofit/>
          </a:bodyPr>
          <a:lstStyle>
            <a:lvl1pPr lvl="0">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1pPr>
            <a:lvl2pPr lvl="1">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2pPr>
            <a:lvl3pPr lvl="2">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3pPr>
            <a:lvl4pPr lvl="3">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4pPr>
            <a:lvl5pPr lvl="4">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5pPr>
            <a:lvl6pPr lvl="5">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6pPr>
            <a:lvl7pPr lvl="6">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7pPr>
            <a:lvl8pPr lvl="7">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8pPr>
            <a:lvl9pPr lvl="8">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9pPr>
          </a:lstStyle>
          <a:p/>
        </p:txBody>
      </p:sp>
      <p:sp>
        <p:nvSpPr>
          <p:cNvPr id="68" name="Google Shape;68;p5"/>
          <p:cNvSpPr txBox="1"/>
          <p:nvPr>
            <p:ph idx="15" type="subTitle"/>
          </p:nvPr>
        </p:nvSpPr>
        <p:spPr>
          <a:xfrm>
            <a:off x="6774249" y="3515850"/>
            <a:ext cx="1848900" cy="1313700"/>
          </a:xfrm>
          <a:prstGeom prst="rect">
            <a:avLst/>
          </a:prstGeom>
        </p:spPr>
        <p:txBody>
          <a:bodyPr anchorCtr="0" anchor="t" bIns="0" lIns="274300" spcFirstLastPara="1" rIns="91425" wrap="square" tIns="0">
            <a:noAutofit/>
          </a:bodyPr>
          <a:lstStyle>
            <a:lvl1pPr lvl="0">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1pPr>
            <a:lvl2pPr lvl="1">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2pPr>
            <a:lvl3pPr lvl="2">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3pPr>
            <a:lvl4pPr lvl="3">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4pPr>
            <a:lvl5pPr lvl="4">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5pPr>
            <a:lvl6pPr lvl="5">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6pPr>
            <a:lvl7pPr lvl="6">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7pPr>
            <a:lvl8pPr lvl="7">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8pPr>
            <a:lvl9pPr lvl="8">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BLANK_1_1_1_1_1">
    <p:bg>
      <p:bgPr>
        <a:solidFill>
          <a:schemeClr val="lt2"/>
        </a:solidFill>
      </p:bgPr>
    </p:bg>
    <p:spTree>
      <p:nvGrpSpPr>
        <p:cNvPr id="791" name="Shape 791"/>
        <p:cNvGrpSpPr/>
        <p:nvPr/>
      </p:nvGrpSpPr>
      <p:grpSpPr>
        <a:xfrm>
          <a:off x="0" y="0"/>
          <a:ext cx="0" cy="0"/>
          <a:chOff x="0" y="0"/>
          <a:chExt cx="0" cy="0"/>
        </a:xfrm>
      </p:grpSpPr>
      <p:grpSp>
        <p:nvGrpSpPr>
          <p:cNvPr id="792" name="Google Shape;792;p41"/>
          <p:cNvGrpSpPr/>
          <p:nvPr/>
        </p:nvGrpSpPr>
        <p:grpSpPr>
          <a:xfrm rot="5400000">
            <a:off x="593777" y="658085"/>
            <a:ext cx="369896" cy="333900"/>
            <a:chOff x="96076" y="654376"/>
            <a:chExt cx="369896" cy="333900"/>
          </a:xfrm>
        </p:grpSpPr>
        <p:cxnSp>
          <p:nvCxnSpPr>
            <p:cNvPr id="793" name="Google Shape;793;p41"/>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794" name="Google Shape;794;p41"/>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795" name="Google Shape;795;p41"/>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sp>
        <p:nvSpPr>
          <p:cNvPr id="796" name="Google Shape;796;p41"/>
          <p:cNvSpPr txBox="1"/>
          <p:nvPr>
            <p:ph type="title"/>
          </p:nvPr>
        </p:nvSpPr>
        <p:spPr>
          <a:xfrm flipH="1">
            <a:off x="1040750" y="334850"/>
            <a:ext cx="7581900" cy="9726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4400"/>
              <a:buFont typeface="Gowun Batang"/>
              <a:buNone/>
              <a:defRPr sz="4400"/>
            </a:lvl1pPr>
            <a:lvl2pPr lvl="1">
              <a:spcBef>
                <a:spcPts val="0"/>
              </a:spcBef>
              <a:spcAft>
                <a:spcPts val="0"/>
              </a:spcAft>
              <a:buClr>
                <a:schemeClr val="lt1"/>
              </a:buClr>
              <a:buSzPts val="4400"/>
              <a:buFont typeface="Gowun Batang"/>
              <a:buNone/>
              <a:defRPr sz="4400"/>
            </a:lvl2pPr>
            <a:lvl3pPr lvl="2">
              <a:spcBef>
                <a:spcPts val="0"/>
              </a:spcBef>
              <a:spcAft>
                <a:spcPts val="0"/>
              </a:spcAft>
              <a:buClr>
                <a:schemeClr val="lt1"/>
              </a:buClr>
              <a:buSzPts val="4400"/>
              <a:buFont typeface="Gowun Batang"/>
              <a:buNone/>
              <a:defRPr sz="4400"/>
            </a:lvl3pPr>
            <a:lvl4pPr lvl="3">
              <a:spcBef>
                <a:spcPts val="0"/>
              </a:spcBef>
              <a:spcAft>
                <a:spcPts val="0"/>
              </a:spcAft>
              <a:buClr>
                <a:schemeClr val="lt1"/>
              </a:buClr>
              <a:buSzPts val="4400"/>
              <a:buFont typeface="Gowun Batang"/>
              <a:buNone/>
              <a:defRPr sz="4400"/>
            </a:lvl4pPr>
            <a:lvl5pPr lvl="4">
              <a:spcBef>
                <a:spcPts val="0"/>
              </a:spcBef>
              <a:spcAft>
                <a:spcPts val="0"/>
              </a:spcAft>
              <a:buClr>
                <a:schemeClr val="lt1"/>
              </a:buClr>
              <a:buSzPts val="4400"/>
              <a:buFont typeface="Gowun Batang"/>
              <a:buNone/>
              <a:defRPr sz="4400"/>
            </a:lvl5pPr>
            <a:lvl6pPr lvl="5">
              <a:spcBef>
                <a:spcPts val="0"/>
              </a:spcBef>
              <a:spcAft>
                <a:spcPts val="0"/>
              </a:spcAft>
              <a:buClr>
                <a:schemeClr val="lt1"/>
              </a:buClr>
              <a:buSzPts val="4400"/>
              <a:buFont typeface="Gowun Batang"/>
              <a:buNone/>
              <a:defRPr sz="4400"/>
            </a:lvl6pPr>
            <a:lvl7pPr lvl="6">
              <a:spcBef>
                <a:spcPts val="0"/>
              </a:spcBef>
              <a:spcAft>
                <a:spcPts val="0"/>
              </a:spcAft>
              <a:buClr>
                <a:schemeClr val="lt1"/>
              </a:buClr>
              <a:buSzPts val="4400"/>
              <a:buFont typeface="Gowun Batang"/>
              <a:buNone/>
              <a:defRPr sz="4400"/>
            </a:lvl7pPr>
            <a:lvl8pPr lvl="7">
              <a:spcBef>
                <a:spcPts val="0"/>
              </a:spcBef>
              <a:spcAft>
                <a:spcPts val="0"/>
              </a:spcAft>
              <a:buClr>
                <a:schemeClr val="lt1"/>
              </a:buClr>
              <a:buSzPts val="4400"/>
              <a:buFont typeface="Gowun Batang"/>
              <a:buNone/>
              <a:defRPr sz="4400"/>
            </a:lvl8pPr>
            <a:lvl9pPr lvl="8">
              <a:spcBef>
                <a:spcPts val="0"/>
              </a:spcBef>
              <a:spcAft>
                <a:spcPts val="0"/>
              </a:spcAft>
              <a:buClr>
                <a:schemeClr val="lt1"/>
              </a:buClr>
              <a:buSzPts val="4400"/>
              <a:buFont typeface="Gowun Batang"/>
              <a:buNone/>
              <a:defRPr sz="4400"/>
            </a:lvl9pPr>
          </a:lstStyle>
          <a:p/>
        </p:txBody>
      </p:sp>
      <p:cxnSp>
        <p:nvCxnSpPr>
          <p:cNvPr id="797" name="Google Shape;797;p41"/>
          <p:cNvCxnSpPr/>
          <p:nvPr/>
        </p:nvCxnSpPr>
        <p:spPr>
          <a:xfrm>
            <a:off x="1042100" y="334900"/>
            <a:ext cx="8102400" cy="0"/>
          </a:xfrm>
          <a:prstGeom prst="straightConnector1">
            <a:avLst/>
          </a:prstGeom>
          <a:noFill/>
          <a:ln cap="flat" cmpd="sng" w="9525">
            <a:solidFill>
              <a:schemeClr val="lt1"/>
            </a:solidFill>
            <a:prstDash val="solid"/>
            <a:round/>
            <a:headEnd len="sm" w="sm" type="none"/>
            <a:tailEnd len="sm" w="sm" type="none"/>
          </a:ln>
        </p:spPr>
      </p:cxnSp>
      <p:cxnSp>
        <p:nvCxnSpPr>
          <p:cNvPr id="798" name="Google Shape;798;p41"/>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799" name="Google Shape;799;p41"/>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800" name="Google Shape;800;p41"/>
          <p:cNvCxnSpPr/>
          <p:nvPr/>
        </p:nvCxnSpPr>
        <p:spPr>
          <a:xfrm>
            <a:off x="5153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801" name="Google Shape;801;p41"/>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802" name="Google Shape;802;p41"/>
          <p:cNvCxnSpPr/>
          <p:nvPr/>
        </p:nvCxnSpPr>
        <p:spPr>
          <a:xfrm>
            <a:off x="1042100" y="1307575"/>
            <a:ext cx="8102400" cy="0"/>
          </a:xfrm>
          <a:prstGeom prst="straightConnector1">
            <a:avLst/>
          </a:prstGeom>
          <a:noFill/>
          <a:ln cap="flat" cmpd="sng" w="9525">
            <a:solidFill>
              <a:schemeClr val="lt1"/>
            </a:solidFill>
            <a:prstDash val="solid"/>
            <a:round/>
            <a:headEnd len="sm" w="sm" type="none"/>
            <a:tailEnd len="sm" w="sm" type="none"/>
          </a:ln>
        </p:spPr>
      </p:cxnSp>
      <p:sp>
        <p:nvSpPr>
          <p:cNvPr id="803" name="Google Shape;803;p41"/>
          <p:cNvSpPr txBox="1"/>
          <p:nvPr>
            <p:ph idx="1" type="body"/>
          </p:nvPr>
        </p:nvSpPr>
        <p:spPr>
          <a:xfrm>
            <a:off x="1042100" y="1860050"/>
            <a:ext cx="3614400" cy="2969700"/>
          </a:xfrm>
          <a:prstGeom prst="rect">
            <a:avLst/>
          </a:prstGeom>
        </p:spPr>
        <p:txBody>
          <a:bodyPr anchorCtr="0" anchor="t" bIns="91425" lIns="274300" spcFirstLastPara="1" rIns="91425" wrap="square" tIns="91425">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800"/>
              </a:spcBef>
              <a:spcAft>
                <a:spcPts val="800"/>
              </a:spcAft>
              <a:buClr>
                <a:schemeClr val="lt1"/>
              </a:buClr>
              <a:buSzPts val="1000"/>
              <a:buFont typeface="Inter Light"/>
              <a:buChar char="■"/>
              <a:defRPr sz="1000">
                <a:latin typeface="Inter Light"/>
                <a:ea typeface="Inter Light"/>
                <a:cs typeface="Inter Light"/>
                <a:sym typeface="Inter Light"/>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 ALT 1">
  <p:cSld name="BLANK_1_1_1_1_1_2">
    <p:bg>
      <p:bgPr>
        <a:solidFill>
          <a:schemeClr val="lt2"/>
        </a:solidFill>
      </p:bgPr>
    </p:bg>
    <p:spTree>
      <p:nvGrpSpPr>
        <p:cNvPr id="804" name="Shape 804"/>
        <p:cNvGrpSpPr/>
        <p:nvPr/>
      </p:nvGrpSpPr>
      <p:grpSpPr>
        <a:xfrm>
          <a:off x="0" y="0"/>
          <a:ext cx="0" cy="0"/>
          <a:chOff x="0" y="0"/>
          <a:chExt cx="0" cy="0"/>
        </a:xfrm>
      </p:grpSpPr>
      <p:grpSp>
        <p:nvGrpSpPr>
          <p:cNvPr id="805" name="Google Shape;805;p42"/>
          <p:cNvGrpSpPr/>
          <p:nvPr/>
        </p:nvGrpSpPr>
        <p:grpSpPr>
          <a:xfrm rot="5400000">
            <a:off x="593777" y="658085"/>
            <a:ext cx="369896" cy="333900"/>
            <a:chOff x="96076" y="654376"/>
            <a:chExt cx="369896" cy="333900"/>
          </a:xfrm>
        </p:grpSpPr>
        <p:cxnSp>
          <p:nvCxnSpPr>
            <p:cNvPr id="806" name="Google Shape;806;p42"/>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807" name="Google Shape;807;p42"/>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808" name="Google Shape;808;p42"/>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sp>
        <p:nvSpPr>
          <p:cNvPr id="809" name="Google Shape;809;p42"/>
          <p:cNvSpPr txBox="1"/>
          <p:nvPr>
            <p:ph type="title"/>
          </p:nvPr>
        </p:nvSpPr>
        <p:spPr>
          <a:xfrm flipH="1">
            <a:off x="1040750" y="334850"/>
            <a:ext cx="7581900" cy="9726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4400"/>
              <a:buFont typeface="Gowun Batang"/>
              <a:buNone/>
              <a:defRPr sz="4400"/>
            </a:lvl1pPr>
            <a:lvl2pPr lvl="1">
              <a:spcBef>
                <a:spcPts val="0"/>
              </a:spcBef>
              <a:spcAft>
                <a:spcPts val="0"/>
              </a:spcAft>
              <a:buClr>
                <a:schemeClr val="lt1"/>
              </a:buClr>
              <a:buSzPts val="4400"/>
              <a:buFont typeface="Gowun Batang"/>
              <a:buNone/>
              <a:defRPr sz="4400"/>
            </a:lvl2pPr>
            <a:lvl3pPr lvl="2">
              <a:spcBef>
                <a:spcPts val="0"/>
              </a:spcBef>
              <a:spcAft>
                <a:spcPts val="0"/>
              </a:spcAft>
              <a:buClr>
                <a:schemeClr val="lt1"/>
              </a:buClr>
              <a:buSzPts val="4400"/>
              <a:buFont typeface="Gowun Batang"/>
              <a:buNone/>
              <a:defRPr sz="4400"/>
            </a:lvl3pPr>
            <a:lvl4pPr lvl="3">
              <a:spcBef>
                <a:spcPts val="0"/>
              </a:spcBef>
              <a:spcAft>
                <a:spcPts val="0"/>
              </a:spcAft>
              <a:buClr>
                <a:schemeClr val="lt1"/>
              </a:buClr>
              <a:buSzPts val="4400"/>
              <a:buFont typeface="Gowun Batang"/>
              <a:buNone/>
              <a:defRPr sz="4400"/>
            </a:lvl4pPr>
            <a:lvl5pPr lvl="4">
              <a:spcBef>
                <a:spcPts val="0"/>
              </a:spcBef>
              <a:spcAft>
                <a:spcPts val="0"/>
              </a:spcAft>
              <a:buClr>
                <a:schemeClr val="lt1"/>
              </a:buClr>
              <a:buSzPts val="4400"/>
              <a:buFont typeface="Gowun Batang"/>
              <a:buNone/>
              <a:defRPr sz="4400"/>
            </a:lvl5pPr>
            <a:lvl6pPr lvl="5">
              <a:spcBef>
                <a:spcPts val="0"/>
              </a:spcBef>
              <a:spcAft>
                <a:spcPts val="0"/>
              </a:spcAft>
              <a:buClr>
                <a:schemeClr val="lt1"/>
              </a:buClr>
              <a:buSzPts val="4400"/>
              <a:buFont typeface="Gowun Batang"/>
              <a:buNone/>
              <a:defRPr sz="4400"/>
            </a:lvl6pPr>
            <a:lvl7pPr lvl="6">
              <a:spcBef>
                <a:spcPts val="0"/>
              </a:spcBef>
              <a:spcAft>
                <a:spcPts val="0"/>
              </a:spcAft>
              <a:buClr>
                <a:schemeClr val="lt1"/>
              </a:buClr>
              <a:buSzPts val="4400"/>
              <a:buFont typeface="Gowun Batang"/>
              <a:buNone/>
              <a:defRPr sz="4400"/>
            </a:lvl7pPr>
            <a:lvl8pPr lvl="7">
              <a:spcBef>
                <a:spcPts val="0"/>
              </a:spcBef>
              <a:spcAft>
                <a:spcPts val="0"/>
              </a:spcAft>
              <a:buClr>
                <a:schemeClr val="lt1"/>
              </a:buClr>
              <a:buSzPts val="4400"/>
              <a:buFont typeface="Gowun Batang"/>
              <a:buNone/>
              <a:defRPr sz="4400"/>
            </a:lvl8pPr>
            <a:lvl9pPr lvl="8">
              <a:spcBef>
                <a:spcPts val="0"/>
              </a:spcBef>
              <a:spcAft>
                <a:spcPts val="0"/>
              </a:spcAft>
              <a:buClr>
                <a:schemeClr val="lt1"/>
              </a:buClr>
              <a:buSzPts val="4400"/>
              <a:buFont typeface="Gowun Batang"/>
              <a:buNone/>
              <a:defRPr sz="4400"/>
            </a:lvl9pPr>
          </a:lstStyle>
          <a:p/>
        </p:txBody>
      </p:sp>
      <p:cxnSp>
        <p:nvCxnSpPr>
          <p:cNvPr id="810" name="Google Shape;810;p42"/>
          <p:cNvCxnSpPr/>
          <p:nvPr/>
        </p:nvCxnSpPr>
        <p:spPr>
          <a:xfrm>
            <a:off x="1042100" y="334900"/>
            <a:ext cx="8102400" cy="0"/>
          </a:xfrm>
          <a:prstGeom prst="straightConnector1">
            <a:avLst/>
          </a:prstGeom>
          <a:noFill/>
          <a:ln cap="flat" cmpd="sng" w="9525">
            <a:solidFill>
              <a:schemeClr val="lt1"/>
            </a:solidFill>
            <a:prstDash val="solid"/>
            <a:round/>
            <a:headEnd len="sm" w="sm" type="none"/>
            <a:tailEnd len="sm" w="sm" type="none"/>
          </a:ln>
        </p:spPr>
      </p:cxnSp>
      <p:cxnSp>
        <p:nvCxnSpPr>
          <p:cNvPr id="811" name="Google Shape;811;p42"/>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812" name="Google Shape;812;p42"/>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813" name="Google Shape;813;p42"/>
          <p:cNvCxnSpPr/>
          <p:nvPr/>
        </p:nvCxnSpPr>
        <p:spPr>
          <a:xfrm>
            <a:off x="5153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814" name="Google Shape;814;p42"/>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815" name="Google Shape;815;p42"/>
          <p:cNvCxnSpPr/>
          <p:nvPr/>
        </p:nvCxnSpPr>
        <p:spPr>
          <a:xfrm>
            <a:off x="1042100" y="1307575"/>
            <a:ext cx="8102400" cy="0"/>
          </a:xfrm>
          <a:prstGeom prst="straightConnector1">
            <a:avLst/>
          </a:prstGeom>
          <a:noFill/>
          <a:ln cap="flat" cmpd="sng" w="9525">
            <a:solidFill>
              <a:schemeClr val="lt1"/>
            </a:solidFill>
            <a:prstDash val="solid"/>
            <a:round/>
            <a:headEnd len="sm" w="sm" type="none"/>
            <a:tailEnd len="sm" w="sm" type="none"/>
          </a:ln>
        </p:spPr>
      </p:cxnSp>
      <p:sp>
        <p:nvSpPr>
          <p:cNvPr id="816" name="Google Shape;816;p42"/>
          <p:cNvSpPr txBox="1"/>
          <p:nvPr>
            <p:ph idx="1" type="body"/>
          </p:nvPr>
        </p:nvSpPr>
        <p:spPr>
          <a:xfrm>
            <a:off x="1042100" y="1860050"/>
            <a:ext cx="3614400" cy="2969700"/>
          </a:xfrm>
          <a:prstGeom prst="rect">
            <a:avLst/>
          </a:prstGeom>
        </p:spPr>
        <p:txBody>
          <a:bodyPr anchorCtr="0" anchor="t" bIns="91425" lIns="274300" spcFirstLastPara="1" rIns="91425" wrap="square" tIns="91425">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800"/>
              </a:spcBef>
              <a:spcAft>
                <a:spcPts val="800"/>
              </a:spcAft>
              <a:buClr>
                <a:schemeClr val="lt1"/>
              </a:buClr>
              <a:buSzPts val="1000"/>
              <a:buFont typeface="Inter Light"/>
              <a:buChar char="■"/>
              <a:defRPr sz="1000">
                <a:latin typeface="Inter Light"/>
                <a:ea typeface="Inter Light"/>
                <a:cs typeface="Inter Light"/>
                <a:sym typeface="Inter Light"/>
              </a:defRPr>
            </a:lvl9pPr>
          </a:lstStyle>
          <a:p/>
        </p:txBody>
      </p:sp>
      <p:sp>
        <p:nvSpPr>
          <p:cNvPr id="817" name="Google Shape;817;p42"/>
          <p:cNvSpPr txBox="1"/>
          <p:nvPr>
            <p:ph idx="2"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818" name="Google Shape;818;p42"/>
          <p:cNvSpPr txBox="1"/>
          <p:nvPr>
            <p:ph idx="3" type="subTitle"/>
          </p:nvPr>
        </p:nvSpPr>
        <p:spPr>
          <a:xfrm>
            <a:off x="104060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819" name="Google Shape;819;p42"/>
          <p:cNvSpPr txBox="1"/>
          <p:nvPr>
            <p:ph idx="4"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820" name="Google Shape;820;p42"/>
          <p:cNvSpPr txBox="1"/>
          <p:nvPr>
            <p:ph idx="5" type="title"/>
          </p:nvPr>
        </p:nvSpPr>
        <p:spPr>
          <a:xfrm>
            <a:off x="1042100" y="1307700"/>
            <a:ext cx="3614400" cy="552000"/>
          </a:xfrm>
          <a:prstGeom prst="rect">
            <a:avLst/>
          </a:prstGeom>
        </p:spPr>
        <p:txBody>
          <a:bodyPr anchorCtr="0" anchor="b" bIns="91425" lIns="274300" spcFirstLastPara="1" rIns="91425" wrap="square" tIns="91425">
            <a:normAutofit/>
          </a:bodyPr>
          <a:lstStyle>
            <a:lvl1pPr lvl="0">
              <a:spcBef>
                <a:spcPts val="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1pPr>
            <a:lvl2pPr lvl="1">
              <a:spcBef>
                <a:spcPts val="0"/>
              </a:spcBef>
              <a:spcAft>
                <a:spcPts val="0"/>
              </a:spcAft>
              <a:buClr>
                <a:schemeClr val="accent1"/>
              </a:buClr>
              <a:buSzPts val="1500"/>
              <a:buNone/>
              <a:defRPr sz="1500">
                <a:solidFill>
                  <a:schemeClr val="accent1"/>
                </a:solidFill>
              </a:defRPr>
            </a:lvl2pPr>
            <a:lvl3pPr lvl="2">
              <a:spcBef>
                <a:spcPts val="0"/>
              </a:spcBef>
              <a:spcAft>
                <a:spcPts val="0"/>
              </a:spcAft>
              <a:buClr>
                <a:schemeClr val="accent1"/>
              </a:buClr>
              <a:buSzPts val="1500"/>
              <a:buNone/>
              <a:defRPr sz="1500">
                <a:solidFill>
                  <a:schemeClr val="accent1"/>
                </a:solidFill>
              </a:defRPr>
            </a:lvl3pPr>
            <a:lvl4pPr lvl="3">
              <a:spcBef>
                <a:spcPts val="0"/>
              </a:spcBef>
              <a:spcAft>
                <a:spcPts val="0"/>
              </a:spcAft>
              <a:buClr>
                <a:schemeClr val="accent1"/>
              </a:buClr>
              <a:buSzPts val="1500"/>
              <a:buNone/>
              <a:defRPr sz="1500">
                <a:solidFill>
                  <a:schemeClr val="accent1"/>
                </a:solidFill>
              </a:defRPr>
            </a:lvl4pPr>
            <a:lvl5pPr lvl="4">
              <a:spcBef>
                <a:spcPts val="0"/>
              </a:spcBef>
              <a:spcAft>
                <a:spcPts val="0"/>
              </a:spcAft>
              <a:buClr>
                <a:schemeClr val="accent1"/>
              </a:buClr>
              <a:buSzPts val="1500"/>
              <a:buNone/>
              <a:defRPr sz="1500">
                <a:solidFill>
                  <a:schemeClr val="accent1"/>
                </a:solidFill>
              </a:defRPr>
            </a:lvl5pPr>
            <a:lvl6pPr lvl="5">
              <a:spcBef>
                <a:spcPts val="0"/>
              </a:spcBef>
              <a:spcAft>
                <a:spcPts val="0"/>
              </a:spcAft>
              <a:buClr>
                <a:schemeClr val="accent1"/>
              </a:buClr>
              <a:buSzPts val="1500"/>
              <a:buNone/>
              <a:defRPr sz="1500">
                <a:solidFill>
                  <a:schemeClr val="accent1"/>
                </a:solidFill>
              </a:defRPr>
            </a:lvl6pPr>
            <a:lvl7pPr lvl="6">
              <a:spcBef>
                <a:spcPts val="0"/>
              </a:spcBef>
              <a:spcAft>
                <a:spcPts val="0"/>
              </a:spcAft>
              <a:buClr>
                <a:schemeClr val="accent1"/>
              </a:buClr>
              <a:buSzPts val="1500"/>
              <a:buNone/>
              <a:defRPr sz="1500">
                <a:solidFill>
                  <a:schemeClr val="accent1"/>
                </a:solidFill>
              </a:defRPr>
            </a:lvl7pPr>
            <a:lvl8pPr lvl="7">
              <a:spcBef>
                <a:spcPts val="0"/>
              </a:spcBef>
              <a:spcAft>
                <a:spcPts val="0"/>
              </a:spcAft>
              <a:buClr>
                <a:schemeClr val="accent1"/>
              </a:buClr>
              <a:buSzPts val="1500"/>
              <a:buNone/>
              <a:defRPr sz="1500">
                <a:solidFill>
                  <a:schemeClr val="accent1"/>
                </a:solidFill>
              </a:defRPr>
            </a:lvl8pPr>
            <a:lvl9pPr lvl="8">
              <a:spcBef>
                <a:spcPts val="0"/>
              </a:spcBef>
              <a:spcAft>
                <a:spcPts val="0"/>
              </a:spcAft>
              <a:buClr>
                <a:schemeClr val="accent1"/>
              </a:buClr>
              <a:buSzPts val="1500"/>
              <a:buNone/>
              <a:defRPr sz="1500">
                <a:solidFill>
                  <a:schemeClr val="accent1"/>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BLANK_1_1_1_1_1_1">
    <p:bg>
      <p:bgPr>
        <a:solidFill>
          <a:schemeClr val="lt2"/>
        </a:solidFill>
      </p:bgPr>
    </p:bg>
    <p:spTree>
      <p:nvGrpSpPr>
        <p:cNvPr id="821" name="Shape 821"/>
        <p:cNvGrpSpPr/>
        <p:nvPr/>
      </p:nvGrpSpPr>
      <p:grpSpPr>
        <a:xfrm>
          <a:off x="0" y="0"/>
          <a:ext cx="0" cy="0"/>
          <a:chOff x="0" y="0"/>
          <a:chExt cx="0" cy="0"/>
        </a:xfrm>
      </p:grpSpPr>
      <p:cxnSp>
        <p:nvCxnSpPr>
          <p:cNvPr id="822" name="Google Shape;822;p43"/>
          <p:cNvCxnSpPr/>
          <p:nvPr/>
        </p:nvCxnSpPr>
        <p:spPr>
          <a:xfrm>
            <a:off x="514575" y="521125"/>
            <a:ext cx="0" cy="4098300"/>
          </a:xfrm>
          <a:prstGeom prst="straightConnector1">
            <a:avLst/>
          </a:prstGeom>
          <a:noFill/>
          <a:ln cap="flat" cmpd="sng" w="9525">
            <a:solidFill>
              <a:schemeClr val="lt1"/>
            </a:solidFill>
            <a:prstDash val="solid"/>
            <a:round/>
            <a:headEnd len="sm" w="sm" type="none"/>
            <a:tailEnd len="sm" w="sm" type="none"/>
          </a:ln>
        </p:spPr>
      </p:cxnSp>
      <p:cxnSp>
        <p:nvCxnSpPr>
          <p:cNvPr id="823" name="Google Shape;823;p43"/>
          <p:cNvCxnSpPr/>
          <p:nvPr/>
        </p:nvCxnSpPr>
        <p:spPr>
          <a:xfrm>
            <a:off x="8622600" y="521125"/>
            <a:ext cx="0" cy="4098300"/>
          </a:xfrm>
          <a:prstGeom prst="straightConnector1">
            <a:avLst/>
          </a:prstGeom>
          <a:noFill/>
          <a:ln cap="flat" cmpd="sng" w="9525">
            <a:solidFill>
              <a:schemeClr val="lt1"/>
            </a:solidFill>
            <a:prstDash val="solid"/>
            <a:round/>
            <a:headEnd len="sm" w="sm" type="none"/>
            <a:tailEnd len="sm" w="sm" type="none"/>
          </a:ln>
        </p:spPr>
      </p:cxnSp>
      <p:cxnSp>
        <p:nvCxnSpPr>
          <p:cNvPr id="824" name="Google Shape;824;p43"/>
          <p:cNvCxnSpPr/>
          <p:nvPr/>
        </p:nvCxnSpPr>
        <p:spPr>
          <a:xfrm>
            <a:off x="-675" y="521125"/>
            <a:ext cx="9145200" cy="0"/>
          </a:xfrm>
          <a:prstGeom prst="straightConnector1">
            <a:avLst/>
          </a:prstGeom>
          <a:noFill/>
          <a:ln cap="flat" cmpd="sng" w="9525">
            <a:solidFill>
              <a:schemeClr val="lt1"/>
            </a:solidFill>
            <a:prstDash val="solid"/>
            <a:round/>
            <a:headEnd len="sm" w="sm" type="none"/>
            <a:tailEnd len="sm" w="sm" type="none"/>
          </a:ln>
        </p:spPr>
      </p:cxnSp>
      <p:cxnSp>
        <p:nvCxnSpPr>
          <p:cNvPr id="825" name="Google Shape;825;p43"/>
          <p:cNvCxnSpPr/>
          <p:nvPr/>
        </p:nvCxnSpPr>
        <p:spPr>
          <a:xfrm>
            <a:off x="-675" y="4619425"/>
            <a:ext cx="9145200" cy="0"/>
          </a:xfrm>
          <a:prstGeom prst="straightConnector1">
            <a:avLst/>
          </a:prstGeom>
          <a:noFill/>
          <a:ln cap="flat" cmpd="sng" w="9525">
            <a:solidFill>
              <a:schemeClr val="lt1"/>
            </a:solidFill>
            <a:prstDash val="solid"/>
            <a:round/>
            <a:headEnd len="sm" w="sm" type="none"/>
            <a:tailEnd len="sm" w="sm" type="none"/>
          </a:ln>
        </p:spPr>
      </p:cxnSp>
      <p:sp>
        <p:nvSpPr>
          <p:cNvPr id="826" name="Google Shape;826;p43"/>
          <p:cNvSpPr txBox="1"/>
          <p:nvPr>
            <p:ph type="title"/>
          </p:nvPr>
        </p:nvSpPr>
        <p:spPr>
          <a:xfrm>
            <a:off x="511600" y="1703125"/>
            <a:ext cx="8111100" cy="1734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400"/>
              <a:buFont typeface="Gowun Batang"/>
              <a:buNone/>
              <a:defRPr sz="4400"/>
            </a:lvl1pPr>
            <a:lvl2pPr lvl="1" algn="ctr">
              <a:spcBef>
                <a:spcPts val="0"/>
              </a:spcBef>
              <a:spcAft>
                <a:spcPts val="0"/>
              </a:spcAft>
              <a:buClr>
                <a:schemeClr val="lt1"/>
              </a:buClr>
              <a:buSzPts val="5500"/>
              <a:buFont typeface="Gowun Batang"/>
              <a:buNone/>
              <a:defRPr sz="5500"/>
            </a:lvl2pPr>
            <a:lvl3pPr lvl="2" algn="ctr">
              <a:spcBef>
                <a:spcPts val="0"/>
              </a:spcBef>
              <a:spcAft>
                <a:spcPts val="0"/>
              </a:spcAft>
              <a:buClr>
                <a:schemeClr val="lt1"/>
              </a:buClr>
              <a:buSzPts val="5500"/>
              <a:buFont typeface="Gowun Batang"/>
              <a:buNone/>
              <a:defRPr sz="5500"/>
            </a:lvl3pPr>
            <a:lvl4pPr lvl="3" algn="ctr">
              <a:spcBef>
                <a:spcPts val="0"/>
              </a:spcBef>
              <a:spcAft>
                <a:spcPts val="0"/>
              </a:spcAft>
              <a:buClr>
                <a:schemeClr val="lt1"/>
              </a:buClr>
              <a:buSzPts val="5500"/>
              <a:buFont typeface="Gowun Batang"/>
              <a:buNone/>
              <a:defRPr sz="5500"/>
            </a:lvl4pPr>
            <a:lvl5pPr lvl="4" algn="ctr">
              <a:spcBef>
                <a:spcPts val="0"/>
              </a:spcBef>
              <a:spcAft>
                <a:spcPts val="0"/>
              </a:spcAft>
              <a:buClr>
                <a:schemeClr val="lt1"/>
              </a:buClr>
              <a:buSzPts val="5500"/>
              <a:buFont typeface="Gowun Batang"/>
              <a:buNone/>
              <a:defRPr sz="5500"/>
            </a:lvl5pPr>
            <a:lvl6pPr lvl="5" algn="ctr">
              <a:spcBef>
                <a:spcPts val="0"/>
              </a:spcBef>
              <a:spcAft>
                <a:spcPts val="0"/>
              </a:spcAft>
              <a:buClr>
                <a:schemeClr val="lt1"/>
              </a:buClr>
              <a:buSzPts val="5500"/>
              <a:buFont typeface="Gowun Batang"/>
              <a:buNone/>
              <a:defRPr sz="5500"/>
            </a:lvl6pPr>
            <a:lvl7pPr lvl="6" algn="ctr">
              <a:spcBef>
                <a:spcPts val="0"/>
              </a:spcBef>
              <a:spcAft>
                <a:spcPts val="0"/>
              </a:spcAft>
              <a:buClr>
                <a:schemeClr val="lt1"/>
              </a:buClr>
              <a:buSzPts val="5500"/>
              <a:buFont typeface="Gowun Batang"/>
              <a:buNone/>
              <a:defRPr sz="5500"/>
            </a:lvl7pPr>
            <a:lvl8pPr lvl="7" algn="ctr">
              <a:spcBef>
                <a:spcPts val="0"/>
              </a:spcBef>
              <a:spcAft>
                <a:spcPts val="0"/>
              </a:spcAft>
              <a:buClr>
                <a:schemeClr val="lt1"/>
              </a:buClr>
              <a:buSzPts val="5500"/>
              <a:buFont typeface="Gowun Batang"/>
              <a:buNone/>
              <a:defRPr sz="5500"/>
            </a:lvl8pPr>
            <a:lvl9pPr lvl="8" algn="ctr">
              <a:spcBef>
                <a:spcPts val="0"/>
              </a:spcBef>
              <a:spcAft>
                <a:spcPts val="0"/>
              </a:spcAft>
              <a:buClr>
                <a:schemeClr val="lt1"/>
              </a:buClr>
              <a:buSzPts val="5500"/>
              <a:buFont typeface="Gowun Batang"/>
              <a:buNone/>
              <a:defRPr sz="55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BLANK_1_1_1_1_1_1_1_1_2_3">
    <p:bg>
      <p:bgPr>
        <a:solidFill>
          <a:schemeClr val="lt2"/>
        </a:solidFill>
      </p:bgPr>
    </p:bg>
    <p:spTree>
      <p:nvGrpSpPr>
        <p:cNvPr id="827" name="Shape 827"/>
        <p:cNvGrpSpPr/>
        <p:nvPr/>
      </p:nvGrpSpPr>
      <p:grpSpPr>
        <a:xfrm>
          <a:off x="0" y="0"/>
          <a:ext cx="0" cy="0"/>
          <a:chOff x="0" y="0"/>
          <a:chExt cx="0" cy="0"/>
        </a:xfrm>
      </p:grpSpPr>
      <p:sp>
        <p:nvSpPr>
          <p:cNvPr id="828" name="Google Shape;828;p44"/>
          <p:cNvSpPr/>
          <p:nvPr/>
        </p:nvSpPr>
        <p:spPr>
          <a:xfrm>
            <a:off x="6771475" y="-25"/>
            <a:ext cx="2372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Gowun Batang"/>
              <a:ea typeface="Gowun Batang"/>
              <a:cs typeface="Gowun Batang"/>
              <a:sym typeface="Gowun Batang"/>
            </a:endParaRPr>
          </a:p>
        </p:txBody>
      </p:sp>
      <p:cxnSp>
        <p:nvCxnSpPr>
          <p:cNvPr id="829" name="Google Shape;829;p44"/>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830" name="Google Shape;830;p44"/>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831" name="Google Shape;831;p44"/>
          <p:cNvCxnSpPr/>
          <p:nvPr/>
        </p:nvCxnSpPr>
        <p:spPr>
          <a:xfrm>
            <a:off x="67737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832" name="Google Shape;832;p44"/>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sp>
        <p:nvSpPr>
          <p:cNvPr id="833" name="Google Shape;833;p44"/>
          <p:cNvSpPr txBox="1"/>
          <p:nvPr>
            <p:ph idx="1" type="body"/>
          </p:nvPr>
        </p:nvSpPr>
        <p:spPr>
          <a:xfrm>
            <a:off x="6773750" y="841725"/>
            <a:ext cx="1848900" cy="4003200"/>
          </a:xfrm>
          <a:prstGeom prst="rect">
            <a:avLst/>
          </a:prstGeom>
        </p:spPr>
        <p:txBody>
          <a:bodyPr anchorCtr="0" anchor="t" bIns="146300" lIns="182875" spcFirstLastPara="1" rIns="91425" wrap="square" tIns="0">
            <a:normAutofit/>
          </a:bodyPr>
          <a:lstStyle>
            <a:lvl1pPr indent="-292100" lvl="0" marL="457200">
              <a:spcBef>
                <a:spcPts val="0"/>
              </a:spcBef>
              <a:spcAft>
                <a:spcPts val="0"/>
              </a:spcAft>
              <a:buSzPts val="1000"/>
              <a:buFont typeface="Inter Light"/>
              <a:buChar char="●"/>
              <a:defRPr sz="1000">
                <a:latin typeface="Inter Light"/>
                <a:ea typeface="Inter Light"/>
                <a:cs typeface="Inter Light"/>
                <a:sym typeface="Inter Light"/>
              </a:defRPr>
            </a:lvl1pPr>
            <a:lvl2pPr indent="-292100" lvl="1" marL="914400">
              <a:spcBef>
                <a:spcPts val="800"/>
              </a:spcBef>
              <a:spcAft>
                <a:spcPts val="0"/>
              </a:spcAft>
              <a:buSzPts val="1000"/>
              <a:buFont typeface="Inter Light"/>
              <a:buChar char="○"/>
              <a:defRPr sz="1000">
                <a:latin typeface="Inter Light"/>
                <a:ea typeface="Inter Light"/>
                <a:cs typeface="Inter Light"/>
                <a:sym typeface="Inter Light"/>
              </a:defRPr>
            </a:lvl2pPr>
            <a:lvl3pPr indent="-292100" lvl="2" marL="1371600">
              <a:spcBef>
                <a:spcPts val="800"/>
              </a:spcBef>
              <a:spcAft>
                <a:spcPts val="0"/>
              </a:spcAft>
              <a:buSzPts val="1000"/>
              <a:buFont typeface="Inter Light"/>
              <a:buChar char="■"/>
              <a:defRPr sz="1000">
                <a:latin typeface="Inter Light"/>
                <a:ea typeface="Inter Light"/>
                <a:cs typeface="Inter Light"/>
                <a:sym typeface="Inter Light"/>
              </a:defRPr>
            </a:lvl3pPr>
            <a:lvl4pPr indent="-292100" lvl="3" marL="1828800">
              <a:spcBef>
                <a:spcPts val="800"/>
              </a:spcBef>
              <a:spcAft>
                <a:spcPts val="0"/>
              </a:spcAft>
              <a:buSzPts val="1000"/>
              <a:buFont typeface="Inter Light"/>
              <a:buChar char="●"/>
              <a:defRPr sz="1000">
                <a:latin typeface="Inter Light"/>
                <a:ea typeface="Inter Light"/>
                <a:cs typeface="Inter Light"/>
                <a:sym typeface="Inter Light"/>
              </a:defRPr>
            </a:lvl4pPr>
            <a:lvl5pPr indent="-292100" lvl="4" marL="2286000">
              <a:spcBef>
                <a:spcPts val="800"/>
              </a:spcBef>
              <a:spcAft>
                <a:spcPts val="0"/>
              </a:spcAft>
              <a:buSzPts val="1000"/>
              <a:buFont typeface="Inter Light"/>
              <a:buChar char="○"/>
              <a:defRPr sz="1000">
                <a:latin typeface="Inter Light"/>
                <a:ea typeface="Inter Light"/>
                <a:cs typeface="Inter Light"/>
                <a:sym typeface="Inter Light"/>
              </a:defRPr>
            </a:lvl5pPr>
            <a:lvl6pPr indent="-292100" lvl="5" marL="2743200">
              <a:spcBef>
                <a:spcPts val="800"/>
              </a:spcBef>
              <a:spcAft>
                <a:spcPts val="0"/>
              </a:spcAft>
              <a:buSzPts val="1000"/>
              <a:buFont typeface="Inter Light"/>
              <a:buChar char="■"/>
              <a:defRPr sz="1000">
                <a:latin typeface="Inter Light"/>
                <a:ea typeface="Inter Light"/>
                <a:cs typeface="Inter Light"/>
                <a:sym typeface="Inter Light"/>
              </a:defRPr>
            </a:lvl6pPr>
            <a:lvl7pPr indent="-292100" lvl="6" marL="3200400">
              <a:spcBef>
                <a:spcPts val="800"/>
              </a:spcBef>
              <a:spcAft>
                <a:spcPts val="0"/>
              </a:spcAft>
              <a:buSzPts val="1000"/>
              <a:buFont typeface="Inter Light"/>
              <a:buChar char="●"/>
              <a:defRPr sz="1000">
                <a:latin typeface="Inter Light"/>
                <a:ea typeface="Inter Light"/>
                <a:cs typeface="Inter Light"/>
                <a:sym typeface="Inter Light"/>
              </a:defRPr>
            </a:lvl7pPr>
            <a:lvl8pPr indent="-292100" lvl="7" marL="3657600">
              <a:spcBef>
                <a:spcPts val="800"/>
              </a:spcBef>
              <a:spcAft>
                <a:spcPts val="0"/>
              </a:spcAft>
              <a:buSzPts val="1000"/>
              <a:buFont typeface="Inter Light"/>
              <a:buChar char="○"/>
              <a:defRPr sz="1000">
                <a:latin typeface="Inter Light"/>
                <a:ea typeface="Inter Light"/>
                <a:cs typeface="Inter Light"/>
                <a:sym typeface="Inter Light"/>
              </a:defRPr>
            </a:lvl8pPr>
            <a:lvl9pPr indent="-292100" lvl="8" marL="4114800">
              <a:spcBef>
                <a:spcPts val="800"/>
              </a:spcBef>
              <a:spcAft>
                <a:spcPts val="800"/>
              </a:spcAft>
              <a:buSzPts val="1000"/>
              <a:buFont typeface="Inter Light"/>
              <a:buChar char="■"/>
              <a:defRPr sz="1000">
                <a:latin typeface="Inter Light"/>
                <a:ea typeface="Inter Light"/>
                <a:cs typeface="Inter Light"/>
                <a:sym typeface="Inter Light"/>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 ALT 1">
  <p:cSld name="BLANK_1_1_1_1_1_1_1_1_2_3_1">
    <p:bg>
      <p:bgPr>
        <a:solidFill>
          <a:schemeClr val="lt2"/>
        </a:solidFill>
      </p:bgPr>
    </p:bg>
    <p:spTree>
      <p:nvGrpSpPr>
        <p:cNvPr id="834" name="Shape 834"/>
        <p:cNvGrpSpPr/>
        <p:nvPr/>
      </p:nvGrpSpPr>
      <p:grpSpPr>
        <a:xfrm>
          <a:off x="0" y="0"/>
          <a:ext cx="0" cy="0"/>
          <a:chOff x="0" y="0"/>
          <a:chExt cx="0" cy="0"/>
        </a:xfrm>
      </p:grpSpPr>
      <p:sp>
        <p:nvSpPr>
          <p:cNvPr id="835" name="Google Shape;835;p45"/>
          <p:cNvSpPr/>
          <p:nvPr/>
        </p:nvSpPr>
        <p:spPr>
          <a:xfrm>
            <a:off x="6771475" y="-25"/>
            <a:ext cx="2372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Gowun Batang"/>
              <a:ea typeface="Gowun Batang"/>
              <a:cs typeface="Gowun Batang"/>
              <a:sym typeface="Gowun Batang"/>
            </a:endParaRPr>
          </a:p>
        </p:txBody>
      </p:sp>
      <p:cxnSp>
        <p:nvCxnSpPr>
          <p:cNvPr id="836" name="Google Shape;836;p45"/>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837" name="Google Shape;837;p45"/>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838" name="Google Shape;838;p45"/>
          <p:cNvCxnSpPr/>
          <p:nvPr/>
        </p:nvCxnSpPr>
        <p:spPr>
          <a:xfrm>
            <a:off x="67737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839" name="Google Shape;839;p45"/>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sp>
        <p:nvSpPr>
          <p:cNvPr id="840" name="Google Shape;840;p45"/>
          <p:cNvSpPr txBox="1"/>
          <p:nvPr>
            <p:ph idx="1" type="body"/>
          </p:nvPr>
        </p:nvSpPr>
        <p:spPr>
          <a:xfrm>
            <a:off x="6773750" y="841725"/>
            <a:ext cx="1848900" cy="4003200"/>
          </a:xfrm>
          <a:prstGeom prst="rect">
            <a:avLst/>
          </a:prstGeom>
        </p:spPr>
        <p:txBody>
          <a:bodyPr anchorCtr="0" anchor="t" bIns="146300" lIns="182875" spcFirstLastPara="1" rIns="91425" wrap="square" tIns="0">
            <a:normAutofit/>
          </a:bodyPr>
          <a:lstStyle>
            <a:lvl1pPr indent="-292100" lvl="0" marL="457200">
              <a:spcBef>
                <a:spcPts val="0"/>
              </a:spcBef>
              <a:spcAft>
                <a:spcPts val="0"/>
              </a:spcAft>
              <a:buSzPts val="1000"/>
              <a:buFont typeface="Inter Light"/>
              <a:buChar char="●"/>
              <a:defRPr sz="1000">
                <a:latin typeface="Inter Light"/>
                <a:ea typeface="Inter Light"/>
                <a:cs typeface="Inter Light"/>
                <a:sym typeface="Inter Light"/>
              </a:defRPr>
            </a:lvl1pPr>
            <a:lvl2pPr indent="-292100" lvl="1" marL="914400">
              <a:spcBef>
                <a:spcPts val="800"/>
              </a:spcBef>
              <a:spcAft>
                <a:spcPts val="0"/>
              </a:spcAft>
              <a:buSzPts val="1000"/>
              <a:buFont typeface="Inter Light"/>
              <a:buChar char="○"/>
              <a:defRPr sz="1000">
                <a:latin typeface="Inter Light"/>
                <a:ea typeface="Inter Light"/>
                <a:cs typeface="Inter Light"/>
                <a:sym typeface="Inter Light"/>
              </a:defRPr>
            </a:lvl2pPr>
            <a:lvl3pPr indent="-292100" lvl="2" marL="1371600">
              <a:spcBef>
                <a:spcPts val="800"/>
              </a:spcBef>
              <a:spcAft>
                <a:spcPts val="0"/>
              </a:spcAft>
              <a:buSzPts val="1000"/>
              <a:buFont typeface="Inter Light"/>
              <a:buChar char="■"/>
              <a:defRPr sz="1000">
                <a:latin typeface="Inter Light"/>
                <a:ea typeface="Inter Light"/>
                <a:cs typeface="Inter Light"/>
                <a:sym typeface="Inter Light"/>
              </a:defRPr>
            </a:lvl3pPr>
            <a:lvl4pPr indent="-292100" lvl="3" marL="1828800">
              <a:spcBef>
                <a:spcPts val="800"/>
              </a:spcBef>
              <a:spcAft>
                <a:spcPts val="0"/>
              </a:spcAft>
              <a:buSzPts val="1000"/>
              <a:buFont typeface="Inter Light"/>
              <a:buChar char="●"/>
              <a:defRPr sz="1000">
                <a:latin typeface="Inter Light"/>
                <a:ea typeface="Inter Light"/>
                <a:cs typeface="Inter Light"/>
                <a:sym typeface="Inter Light"/>
              </a:defRPr>
            </a:lvl4pPr>
            <a:lvl5pPr indent="-292100" lvl="4" marL="2286000">
              <a:spcBef>
                <a:spcPts val="800"/>
              </a:spcBef>
              <a:spcAft>
                <a:spcPts val="0"/>
              </a:spcAft>
              <a:buSzPts val="1000"/>
              <a:buFont typeface="Inter Light"/>
              <a:buChar char="○"/>
              <a:defRPr sz="1000">
                <a:latin typeface="Inter Light"/>
                <a:ea typeface="Inter Light"/>
                <a:cs typeface="Inter Light"/>
                <a:sym typeface="Inter Light"/>
              </a:defRPr>
            </a:lvl5pPr>
            <a:lvl6pPr indent="-292100" lvl="5" marL="2743200">
              <a:spcBef>
                <a:spcPts val="800"/>
              </a:spcBef>
              <a:spcAft>
                <a:spcPts val="0"/>
              </a:spcAft>
              <a:buSzPts val="1000"/>
              <a:buFont typeface="Inter Light"/>
              <a:buChar char="■"/>
              <a:defRPr sz="1000">
                <a:latin typeface="Inter Light"/>
                <a:ea typeface="Inter Light"/>
                <a:cs typeface="Inter Light"/>
                <a:sym typeface="Inter Light"/>
              </a:defRPr>
            </a:lvl6pPr>
            <a:lvl7pPr indent="-292100" lvl="6" marL="3200400">
              <a:spcBef>
                <a:spcPts val="800"/>
              </a:spcBef>
              <a:spcAft>
                <a:spcPts val="0"/>
              </a:spcAft>
              <a:buSzPts val="1000"/>
              <a:buFont typeface="Inter Light"/>
              <a:buChar char="●"/>
              <a:defRPr sz="1000">
                <a:latin typeface="Inter Light"/>
                <a:ea typeface="Inter Light"/>
                <a:cs typeface="Inter Light"/>
                <a:sym typeface="Inter Light"/>
              </a:defRPr>
            </a:lvl7pPr>
            <a:lvl8pPr indent="-292100" lvl="7" marL="3657600">
              <a:spcBef>
                <a:spcPts val="800"/>
              </a:spcBef>
              <a:spcAft>
                <a:spcPts val="0"/>
              </a:spcAft>
              <a:buSzPts val="1000"/>
              <a:buFont typeface="Inter Light"/>
              <a:buChar char="○"/>
              <a:defRPr sz="1000">
                <a:latin typeface="Inter Light"/>
                <a:ea typeface="Inter Light"/>
                <a:cs typeface="Inter Light"/>
                <a:sym typeface="Inter Light"/>
              </a:defRPr>
            </a:lvl8pPr>
            <a:lvl9pPr indent="-292100" lvl="8" marL="4114800">
              <a:spcBef>
                <a:spcPts val="800"/>
              </a:spcBef>
              <a:spcAft>
                <a:spcPts val="800"/>
              </a:spcAft>
              <a:buSzPts val="1000"/>
              <a:buFont typeface="Inter Light"/>
              <a:buChar char="■"/>
              <a:defRPr sz="1000">
                <a:latin typeface="Inter Light"/>
                <a:ea typeface="Inter Light"/>
                <a:cs typeface="Inter Light"/>
                <a:sym typeface="Inter Light"/>
              </a:defRPr>
            </a:lvl9pPr>
          </a:lstStyle>
          <a:p/>
        </p:txBody>
      </p:sp>
      <p:sp>
        <p:nvSpPr>
          <p:cNvPr id="841" name="Google Shape;841;p45"/>
          <p:cNvSpPr txBox="1"/>
          <p:nvPr>
            <p:ph idx="2"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842" name="Google Shape;842;p45"/>
          <p:cNvSpPr txBox="1"/>
          <p:nvPr>
            <p:ph idx="3"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843" name="Google Shape;843;p45"/>
          <p:cNvSpPr txBox="1"/>
          <p:nvPr>
            <p:ph idx="4"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 Comment - Dark ALT">
  <p:cSld name="BLANK_1_1_1_1_1_1_1_1_2_2">
    <p:bg>
      <p:bgPr>
        <a:solidFill>
          <a:schemeClr val="dk2"/>
        </a:solidFill>
      </p:bgPr>
    </p:bg>
    <p:spTree>
      <p:nvGrpSpPr>
        <p:cNvPr id="844" name="Shape 844"/>
        <p:cNvGrpSpPr/>
        <p:nvPr/>
      </p:nvGrpSpPr>
      <p:grpSpPr>
        <a:xfrm>
          <a:off x="0" y="0"/>
          <a:ext cx="0" cy="0"/>
          <a:chOff x="0" y="0"/>
          <a:chExt cx="0" cy="0"/>
        </a:xfrm>
      </p:grpSpPr>
      <p:sp>
        <p:nvSpPr>
          <p:cNvPr id="845" name="Google Shape;845;p46"/>
          <p:cNvSpPr/>
          <p:nvPr/>
        </p:nvSpPr>
        <p:spPr>
          <a:xfrm>
            <a:off x="6771475" y="-25"/>
            <a:ext cx="23724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Gowun Batang"/>
              <a:ea typeface="Gowun Batang"/>
              <a:cs typeface="Gowun Batang"/>
              <a:sym typeface="Gowun Batang"/>
            </a:endParaRPr>
          </a:p>
        </p:txBody>
      </p:sp>
      <p:sp>
        <p:nvSpPr>
          <p:cNvPr id="846" name="Google Shape;846;p46"/>
          <p:cNvSpPr txBox="1"/>
          <p:nvPr>
            <p:ph idx="1"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800"/>
              <a:buFont typeface="Inter"/>
              <a:buNone/>
              <a:defRPr sz="800">
                <a:solidFill>
                  <a:schemeClr val="dk1"/>
                </a:solidFill>
              </a:defRPr>
            </a:lvl1pPr>
            <a:lvl2pPr lvl="1">
              <a:spcBef>
                <a:spcPts val="0"/>
              </a:spcBef>
              <a:spcAft>
                <a:spcPts val="0"/>
              </a:spcAft>
              <a:buClr>
                <a:schemeClr val="dk1"/>
              </a:buClr>
              <a:buSzPts val="800"/>
              <a:buFont typeface="Inter"/>
              <a:buNone/>
              <a:defRPr sz="800">
                <a:solidFill>
                  <a:schemeClr val="dk1"/>
                </a:solidFill>
              </a:defRPr>
            </a:lvl2pPr>
            <a:lvl3pPr lvl="2">
              <a:spcBef>
                <a:spcPts val="0"/>
              </a:spcBef>
              <a:spcAft>
                <a:spcPts val="0"/>
              </a:spcAft>
              <a:buClr>
                <a:schemeClr val="dk1"/>
              </a:buClr>
              <a:buSzPts val="800"/>
              <a:buFont typeface="Inter"/>
              <a:buNone/>
              <a:defRPr sz="800">
                <a:solidFill>
                  <a:schemeClr val="dk1"/>
                </a:solidFill>
              </a:defRPr>
            </a:lvl3pPr>
            <a:lvl4pPr lvl="3">
              <a:spcBef>
                <a:spcPts val="0"/>
              </a:spcBef>
              <a:spcAft>
                <a:spcPts val="0"/>
              </a:spcAft>
              <a:buClr>
                <a:schemeClr val="dk1"/>
              </a:buClr>
              <a:buSzPts val="800"/>
              <a:buFont typeface="Inter"/>
              <a:buNone/>
              <a:defRPr sz="800">
                <a:solidFill>
                  <a:schemeClr val="dk1"/>
                </a:solidFill>
              </a:defRPr>
            </a:lvl4pPr>
            <a:lvl5pPr lvl="4">
              <a:spcBef>
                <a:spcPts val="0"/>
              </a:spcBef>
              <a:spcAft>
                <a:spcPts val="0"/>
              </a:spcAft>
              <a:buClr>
                <a:schemeClr val="dk1"/>
              </a:buClr>
              <a:buSzPts val="800"/>
              <a:buFont typeface="Inter"/>
              <a:buNone/>
              <a:defRPr sz="800">
                <a:solidFill>
                  <a:schemeClr val="dk1"/>
                </a:solidFill>
              </a:defRPr>
            </a:lvl5pPr>
            <a:lvl6pPr lvl="5">
              <a:spcBef>
                <a:spcPts val="0"/>
              </a:spcBef>
              <a:spcAft>
                <a:spcPts val="0"/>
              </a:spcAft>
              <a:buClr>
                <a:schemeClr val="dk1"/>
              </a:buClr>
              <a:buSzPts val="800"/>
              <a:buFont typeface="Inter"/>
              <a:buNone/>
              <a:defRPr sz="800">
                <a:solidFill>
                  <a:schemeClr val="dk1"/>
                </a:solidFill>
              </a:defRPr>
            </a:lvl6pPr>
            <a:lvl7pPr lvl="6">
              <a:spcBef>
                <a:spcPts val="0"/>
              </a:spcBef>
              <a:spcAft>
                <a:spcPts val="0"/>
              </a:spcAft>
              <a:buClr>
                <a:schemeClr val="dk1"/>
              </a:buClr>
              <a:buSzPts val="800"/>
              <a:buFont typeface="Inter"/>
              <a:buNone/>
              <a:defRPr sz="800">
                <a:solidFill>
                  <a:schemeClr val="dk1"/>
                </a:solidFill>
              </a:defRPr>
            </a:lvl7pPr>
            <a:lvl8pPr lvl="7">
              <a:spcBef>
                <a:spcPts val="0"/>
              </a:spcBef>
              <a:spcAft>
                <a:spcPts val="0"/>
              </a:spcAft>
              <a:buClr>
                <a:schemeClr val="dk1"/>
              </a:buClr>
              <a:buSzPts val="800"/>
              <a:buFont typeface="Inter"/>
              <a:buNone/>
              <a:defRPr sz="800">
                <a:solidFill>
                  <a:schemeClr val="dk1"/>
                </a:solidFill>
              </a:defRPr>
            </a:lvl8pPr>
            <a:lvl9pPr lvl="8">
              <a:spcBef>
                <a:spcPts val="0"/>
              </a:spcBef>
              <a:spcAft>
                <a:spcPts val="0"/>
              </a:spcAft>
              <a:buClr>
                <a:schemeClr val="dk1"/>
              </a:buClr>
              <a:buSzPts val="800"/>
              <a:buFont typeface="Inter"/>
              <a:buNone/>
              <a:defRPr sz="800">
                <a:solidFill>
                  <a:schemeClr val="dk1"/>
                </a:solidFill>
              </a:defRPr>
            </a:lvl9pPr>
          </a:lstStyle>
          <a:p/>
        </p:txBody>
      </p:sp>
      <p:sp>
        <p:nvSpPr>
          <p:cNvPr id="847" name="Google Shape;847;p46"/>
          <p:cNvSpPr txBox="1"/>
          <p:nvPr>
            <p:ph idx="2"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sp>
        <p:nvSpPr>
          <p:cNvPr id="848" name="Google Shape;848;p46"/>
          <p:cNvSpPr txBox="1"/>
          <p:nvPr>
            <p:ph idx="3"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cxnSp>
        <p:nvCxnSpPr>
          <p:cNvPr id="849" name="Google Shape;849;p46"/>
          <p:cNvCxnSpPr/>
          <p:nvPr/>
        </p:nvCxnSpPr>
        <p:spPr>
          <a:xfrm>
            <a:off x="521250" y="-200"/>
            <a:ext cx="0" cy="5143800"/>
          </a:xfrm>
          <a:prstGeom prst="straightConnector1">
            <a:avLst/>
          </a:prstGeom>
          <a:noFill/>
          <a:ln cap="flat" cmpd="sng" w="9525">
            <a:solidFill>
              <a:schemeClr val="accent6"/>
            </a:solidFill>
            <a:prstDash val="solid"/>
            <a:round/>
            <a:headEnd len="sm" w="sm" type="none"/>
            <a:tailEnd len="sm" w="sm" type="none"/>
          </a:ln>
        </p:spPr>
      </p:cxnSp>
      <p:cxnSp>
        <p:nvCxnSpPr>
          <p:cNvPr id="850" name="Google Shape;850;p46"/>
          <p:cNvCxnSpPr/>
          <p:nvPr/>
        </p:nvCxnSpPr>
        <p:spPr>
          <a:xfrm>
            <a:off x="6773750" y="-200"/>
            <a:ext cx="0" cy="5143800"/>
          </a:xfrm>
          <a:prstGeom prst="straightConnector1">
            <a:avLst/>
          </a:prstGeom>
          <a:noFill/>
          <a:ln cap="flat" cmpd="sng" w="9525">
            <a:solidFill>
              <a:schemeClr val="accent6"/>
            </a:solidFill>
            <a:prstDash val="solid"/>
            <a:round/>
            <a:headEnd len="sm" w="sm" type="none"/>
            <a:tailEnd len="sm" w="sm" type="none"/>
          </a:ln>
        </p:spPr>
      </p:cxnSp>
      <p:cxnSp>
        <p:nvCxnSpPr>
          <p:cNvPr id="851" name="Google Shape;851;p46"/>
          <p:cNvCxnSpPr/>
          <p:nvPr/>
        </p:nvCxnSpPr>
        <p:spPr>
          <a:xfrm>
            <a:off x="8623975" y="-200"/>
            <a:ext cx="0" cy="335100"/>
          </a:xfrm>
          <a:prstGeom prst="straightConnector1">
            <a:avLst/>
          </a:prstGeom>
          <a:noFill/>
          <a:ln cap="flat" cmpd="sng" w="9525">
            <a:solidFill>
              <a:schemeClr val="accent6"/>
            </a:solidFill>
            <a:prstDash val="solid"/>
            <a:round/>
            <a:headEnd len="sm" w="sm" type="none"/>
            <a:tailEnd len="sm" w="sm" type="none"/>
          </a:ln>
        </p:spPr>
      </p:cxnSp>
      <p:sp>
        <p:nvSpPr>
          <p:cNvPr id="852" name="Google Shape;852;p46"/>
          <p:cNvSpPr txBox="1"/>
          <p:nvPr>
            <p:ph type="title"/>
          </p:nvPr>
        </p:nvSpPr>
        <p:spPr>
          <a:xfrm>
            <a:off x="6773750" y="841725"/>
            <a:ext cx="1848900" cy="364800"/>
          </a:xfrm>
          <a:prstGeom prst="rect">
            <a:avLst/>
          </a:prstGeom>
        </p:spPr>
        <p:txBody>
          <a:bodyPr anchorCtr="0" anchor="ctr" bIns="91425" lIns="182875" spcFirstLastPara="1" rIns="91425" wrap="square" tIns="91425">
            <a:normAutofit/>
          </a:bodyPr>
          <a:lstStyle>
            <a:lvl1pPr lvl="0">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1pPr>
            <a:lvl2pPr lvl="1">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9pPr>
          </a:lstStyle>
          <a:p/>
        </p:txBody>
      </p:sp>
      <p:sp>
        <p:nvSpPr>
          <p:cNvPr id="853" name="Google Shape;853;p46"/>
          <p:cNvSpPr txBox="1"/>
          <p:nvPr>
            <p:ph idx="4" type="subTitle"/>
          </p:nvPr>
        </p:nvSpPr>
        <p:spPr>
          <a:xfrm>
            <a:off x="6773750" y="1252675"/>
            <a:ext cx="1848900" cy="335100"/>
          </a:xfrm>
          <a:prstGeom prst="rect">
            <a:avLst/>
          </a:prstGeom>
        </p:spPr>
        <p:txBody>
          <a:bodyPr anchorCtr="0" anchor="t" bIns="0" lIns="182875" spcFirstLastPara="1" rIns="91425" wrap="square" tIns="0">
            <a:normAutofit/>
          </a:bodyPr>
          <a:lstStyle>
            <a:lvl1pPr lvl="0">
              <a:spcBef>
                <a:spcPts val="0"/>
              </a:spcBef>
              <a:spcAft>
                <a:spcPts val="0"/>
              </a:spcAft>
              <a:buClr>
                <a:schemeClr val="dk1"/>
              </a:buClr>
              <a:buSzPts val="1000"/>
              <a:buFont typeface="Inter"/>
              <a:buNone/>
              <a:defRPr sz="1000">
                <a:solidFill>
                  <a:schemeClr val="dk1"/>
                </a:solidFill>
              </a:defRPr>
            </a:lvl1pPr>
            <a:lvl2pPr lvl="1">
              <a:spcBef>
                <a:spcPts val="0"/>
              </a:spcBef>
              <a:spcAft>
                <a:spcPts val="0"/>
              </a:spcAft>
              <a:buClr>
                <a:schemeClr val="dk1"/>
              </a:buClr>
              <a:buSzPts val="1000"/>
              <a:buFont typeface="Inter"/>
              <a:buNone/>
              <a:defRPr sz="1000">
                <a:solidFill>
                  <a:schemeClr val="dk1"/>
                </a:solidFill>
              </a:defRPr>
            </a:lvl2pPr>
            <a:lvl3pPr lvl="2">
              <a:spcBef>
                <a:spcPts val="0"/>
              </a:spcBef>
              <a:spcAft>
                <a:spcPts val="0"/>
              </a:spcAft>
              <a:buClr>
                <a:schemeClr val="dk1"/>
              </a:buClr>
              <a:buSzPts val="1000"/>
              <a:buFont typeface="Inter"/>
              <a:buNone/>
              <a:defRPr sz="1000">
                <a:solidFill>
                  <a:schemeClr val="dk1"/>
                </a:solidFill>
              </a:defRPr>
            </a:lvl3pPr>
            <a:lvl4pPr lvl="3">
              <a:spcBef>
                <a:spcPts val="0"/>
              </a:spcBef>
              <a:spcAft>
                <a:spcPts val="0"/>
              </a:spcAft>
              <a:buClr>
                <a:schemeClr val="dk1"/>
              </a:buClr>
              <a:buSzPts val="1000"/>
              <a:buFont typeface="Inter"/>
              <a:buNone/>
              <a:defRPr sz="1000">
                <a:solidFill>
                  <a:schemeClr val="dk1"/>
                </a:solidFill>
              </a:defRPr>
            </a:lvl4pPr>
            <a:lvl5pPr lvl="4">
              <a:spcBef>
                <a:spcPts val="0"/>
              </a:spcBef>
              <a:spcAft>
                <a:spcPts val="0"/>
              </a:spcAft>
              <a:buClr>
                <a:schemeClr val="dk1"/>
              </a:buClr>
              <a:buSzPts val="1000"/>
              <a:buFont typeface="Inter"/>
              <a:buNone/>
              <a:defRPr sz="1000">
                <a:solidFill>
                  <a:schemeClr val="dk1"/>
                </a:solidFill>
              </a:defRPr>
            </a:lvl5pPr>
            <a:lvl6pPr lvl="5">
              <a:spcBef>
                <a:spcPts val="0"/>
              </a:spcBef>
              <a:spcAft>
                <a:spcPts val="0"/>
              </a:spcAft>
              <a:buClr>
                <a:schemeClr val="dk1"/>
              </a:buClr>
              <a:buSzPts val="1000"/>
              <a:buFont typeface="Inter"/>
              <a:buNone/>
              <a:defRPr sz="1000">
                <a:solidFill>
                  <a:schemeClr val="dk1"/>
                </a:solidFill>
              </a:defRPr>
            </a:lvl6pPr>
            <a:lvl7pPr lvl="6">
              <a:spcBef>
                <a:spcPts val="0"/>
              </a:spcBef>
              <a:spcAft>
                <a:spcPts val="0"/>
              </a:spcAft>
              <a:buClr>
                <a:schemeClr val="dk1"/>
              </a:buClr>
              <a:buSzPts val="1000"/>
              <a:buFont typeface="Inter"/>
              <a:buNone/>
              <a:defRPr sz="1000">
                <a:solidFill>
                  <a:schemeClr val="dk1"/>
                </a:solidFill>
              </a:defRPr>
            </a:lvl7pPr>
            <a:lvl8pPr lvl="7">
              <a:spcBef>
                <a:spcPts val="0"/>
              </a:spcBef>
              <a:spcAft>
                <a:spcPts val="0"/>
              </a:spcAft>
              <a:buClr>
                <a:schemeClr val="dk1"/>
              </a:buClr>
              <a:buSzPts val="1000"/>
              <a:buFont typeface="Inter"/>
              <a:buNone/>
              <a:defRPr sz="1000">
                <a:solidFill>
                  <a:schemeClr val="dk1"/>
                </a:solidFill>
              </a:defRPr>
            </a:lvl8pPr>
            <a:lvl9pPr lvl="8">
              <a:spcBef>
                <a:spcPts val="0"/>
              </a:spcBef>
              <a:spcAft>
                <a:spcPts val="0"/>
              </a:spcAft>
              <a:buClr>
                <a:schemeClr val="dk1"/>
              </a:buClr>
              <a:buSzPts val="1000"/>
              <a:buFont typeface="Inter"/>
              <a:buNone/>
              <a:defRPr sz="1000">
                <a:solidFill>
                  <a:schemeClr val="dk1"/>
                </a:solidFill>
              </a:defRPr>
            </a:lvl9pPr>
          </a:lstStyle>
          <a:p/>
        </p:txBody>
      </p:sp>
      <p:sp>
        <p:nvSpPr>
          <p:cNvPr id="854" name="Google Shape;854;p46"/>
          <p:cNvSpPr txBox="1"/>
          <p:nvPr>
            <p:ph idx="5" type="body"/>
          </p:nvPr>
        </p:nvSpPr>
        <p:spPr>
          <a:xfrm>
            <a:off x="6773750" y="1633925"/>
            <a:ext cx="1848900" cy="3210900"/>
          </a:xfrm>
          <a:prstGeom prst="rect">
            <a:avLst/>
          </a:prstGeom>
        </p:spPr>
        <p:txBody>
          <a:bodyPr anchorCtr="0" anchor="t" bIns="146300" lIns="182875" spcFirstLastPara="1" rIns="91425" wrap="square" tIns="0">
            <a:normAutofit/>
          </a:bodyPr>
          <a:lstStyle>
            <a:lvl1pPr indent="-292100" lvl="0" marL="457200">
              <a:spcBef>
                <a:spcPts val="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1pPr>
            <a:lvl2pPr indent="-292100" lvl="1" marL="914400">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2pPr>
            <a:lvl3pPr indent="-292100" lvl="2" marL="1371600">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3pPr>
            <a:lvl4pPr indent="-292100" lvl="3" marL="1828800">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4pPr>
            <a:lvl5pPr indent="-292100" lvl="4" marL="2286000">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5pPr>
            <a:lvl6pPr indent="-292100" lvl="5" marL="2743200">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6pPr>
            <a:lvl7pPr indent="-292100" lvl="6" marL="3200400">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7pPr>
            <a:lvl8pPr indent="-292100" lvl="7" marL="3657600">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8pPr>
            <a:lvl9pPr indent="-292100" lvl="8" marL="4114800">
              <a:spcBef>
                <a:spcPts val="800"/>
              </a:spcBef>
              <a:spcAft>
                <a:spcPts val="800"/>
              </a:spcAft>
              <a:buClr>
                <a:schemeClr val="dk1"/>
              </a:buClr>
              <a:buSzPts val="1000"/>
              <a:buFont typeface="Inter Light"/>
              <a:buChar char="■"/>
              <a:defRPr sz="1000">
                <a:solidFill>
                  <a:schemeClr val="dk1"/>
                </a:solidFill>
                <a:latin typeface="Inter Light"/>
                <a:ea typeface="Inter Light"/>
                <a:cs typeface="Inter Light"/>
                <a:sym typeface="Inter Light"/>
              </a:defRPr>
            </a:lvl9pPr>
          </a:lstStyle>
          <a:p/>
        </p:txBody>
      </p:sp>
      <p:cxnSp>
        <p:nvCxnSpPr>
          <p:cNvPr id="855" name="Google Shape;855;p46"/>
          <p:cNvCxnSpPr/>
          <p:nvPr/>
        </p:nvCxnSpPr>
        <p:spPr>
          <a:xfrm>
            <a:off x="521250" y="334900"/>
            <a:ext cx="8622900" cy="0"/>
          </a:xfrm>
          <a:prstGeom prst="straightConnector1">
            <a:avLst/>
          </a:prstGeom>
          <a:noFill/>
          <a:ln cap="flat" cmpd="sng" w="9525">
            <a:solidFill>
              <a:schemeClr val="accent6"/>
            </a:solidFill>
            <a:prstDash val="solid"/>
            <a:round/>
            <a:headEnd len="sm" w="sm" type="none"/>
            <a:tailEnd len="sm" w="sm" type="none"/>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 Dark ALT">
  <p:cSld name="BLANK_1_1_1_1_1_1_1_1_2_2_1">
    <p:bg>
      <p:bgPr>
        <a:solidFill>
          <a:schemeClr val="dk2"/>
        </a:solidFill>
      </p:bgPr>
    </p:bg>
    <p:spTree>
      <p:nvGrpSpPr>
        <p:cNvPr id="856" name="Shape 856"/>
        <p:cNvGrpSpPr/>
        <p:nvPr/>
      </p:nvGrpSpPr>
      <p:grpSpPr>
        <a:xfrm>
          <a:off x="0" y="0"/>
          <a:ext cx="0" cy="0"/>
          <a:chOff x="0" y="0"/>
          <a:chExt cx="0" cy="0"/>
        </a:xfrm>
      </p:grpSpPr>
      <p:sp>
        <p:nvSpPr>
          <p:cNvPr id="857" name="Google Shape;857;p47"/>
          <p:cNvSpPr/>
          <p:nvPr/>
        </p:nvSpPr>
        <p:spPr>
          <a:xfrm>
            <a:off x="6771475" y="-25"/>
            <a:ext cx="23724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Gowun Batang"/>
              <a:ea typeface="Gowun Batang"/>
              <a:cs typeface="Gowun Batang"/>
              <a:sym typeface="Gowun Batang"/>
            </a:endParaRPr>
          </a:p>
        </p:txBody>
      </p:sp>
      <p:sp>
        <p:nvSpPr>
          <p:cNvPr id="858" name="Google Shape;858;p47"/>
          <p:cNvSpPr txBox="1"/>
          <p:nvPr>
            <p:ph idx="1"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800"/>
              <a:buFont typeface="Inter"/>
              <a:buNone/>
              <a:defRPr sz="800">
                <a:solidFill>
                  <a:schemeClr val="dk1"/>
                </a:solidFill>
              </a:defRPr>
            </a:lvl1pPr>
            <a:lvl2pPr lvl="1">
              <a:spcBef>
                <a:spcPts val="0"/>
              </a:spcBef>
              <a:spcAft>
                <a:spcPts val="0"/>
              </a:spcAft>
              <a:buClr>
                <a:schemeClr val="dk1"/>
              </a:buClr>
              <a:buSzPts val="800"/>
              <a:buFont typeface="Inter"/>
              <a:buNone/>
              <a:defRPr sz="800">
                <a:solidFill>
                  <a:schemeClr val="dk1"/>
                </a:solidFill>
              </a:defRPr>
            </a:lvl2pPr>
            <a:lvl3pPr lvl="2">
              <a:spcBef>
                <a:spcPts val="0"/>
              </a:spcBef>
              <a:spcAft>
                <a:spcPts val="0"/>
              </a:spcAft>
              <a:buClr>
                <a:schemeClr val="dk1"/>
              </a:buClr>
              <a:buSzPts val="800"/>
              <a:buFont typeface="Inter"/>
              <a:buNone/>
              <a:defRPr sz="800">
                <a:solidFill>
                  <a:schemeClr val="dk1"/>
                </a:solidFill>
              </a:defRPr>
            </a:lvl3pPr>
            <a:lvl4pPr lvl="3">
              <a:spcBef>
                <a:spcPts val="0"/>
              </a:spcBef>
              <a:spcAft>
                <a:spcPts val="0"/>
              </a:spcAft>
              <a:buClr>
                <a:schemeClr val="dk1"/>
              </a:buClr>
              <a:buSzPts val="800"/>
              <a:buFont typeface="Inter"/>
              <a:buNone/>
              <a:defRPr sz="800">
                <a:solidFill>
                  <a:schemeClr val="dk1"/>
                </a:solidFill>
              </a:defRPr>
            </a:lvl4pPr>
            <a:lvl5pPr lvl="4">
              <a:spcBef>
                <a:spcPts val="0"/>
              </a:spcBef>
              <a:spcAft>
                <a:spcPts val="0"/>
              </a:spcAft>
              <a:buClr>
                <a:schemeClr val="dk1"/>
              </a:buClr>
              <a:buSzPts val="800"/>
              <a:buFont typeface="Inter"/>
              <a:buNone/>
              <a:defRPr sz="800">
                <a:solidFill>
                  <a:schemeClr val="dk1"/>
                </a:solidFill>
              </a:defRPr>
            </a:lvl5pPr>
            <a:lvl6pPr lvl="5">
              <a:spcBef>
                <a:spcPts val="0"/>
              </a:spcBef>
              <a:spcAft>
                <a:spcPts val="0"/>
              </a:spcAft>
              <a:buClr>
                <a:schemeClr val="dk1"/>
              </a:buClr>
              <a:buSzPts val="800"/>
              <a:buFont typeface="Inter"/>
              <a:buNone/>
              <a:defRPr sz="800">
                <a:solidFill>
                  <a:schemeClr val="dk1"/>
                </a:solidFill>
              </a:defRPr>
            </a:lvl6pPr>
            <a:lvl7pPr lvl="6">
              <a:spcBef>
                <a:spcPts val="0"/>
              </a:spcBef>
              <a:spcAft>
                <a:spcPts val="0"/>
              </a:spcAft>
              <a:buClr>
                <a:schemeClr val="dk1"/>
              </a:buClr>
              <a:buSzPts val="800"/>
              <a:buFont typeface="Inter"/>
              <a:buNone/>
              <a:defRPr sz="800">
                <a:solidFill>
                  <a:schemeClr val="dk1"/>
                </a:solidFill>
              </a:defRPr>
            </a:lvl7pPr>
            <a:lvl8pPr lvl="7">
              <a:spcBef>
                <a:spcPts val="0"/>
              </a:spcBef>
              <a:spcAft>
                <a:spcPts val="0"/>
              </a:spcAft>
              <a:buClr>
                <a:schemeClr val="dk1"/>
              </a:buClr>
              <a:buSzPts val="800"/>
              <a:buFont typeface="Inter"/>
              <a:buNone/>
              <a:defRPr sz="800">
                <a:solidFill>
                  <a:schemeClr val="dk1"/>
                </a:solidFill>
              </a:defRPr>
            </a:lvl8pPr>
            <a:lvl9pPr lvl="8">
              <a:spcBef>
                <a:spcPts val="0"/>
              </a:spcBef>
              <a:spcAft>
                <a:spcPts val="0"/>
              </a:spcAft>
              <a:buClr>
                <a:schemeClr val="dk1"/>
              </a:buClr>
              <a:buSzPts val="800"/>
              <a:buFont typeface="Inter"/>
              <a:buNone/>
              <a:defRPr sz="800">
                <a:solidFill>
                  <a:schemeClr val="dk1"/>
                </a:solidFill>
              </a:defRPr>
            </a:lvl9pPr>
          </a:lstStyle>
          <a:p/>
        </p:txBody>
      </p:sp>
      <p:sp>
        <p:nvSpPr>
          <p:cNvPr id="859" name="Google Shape;859;p47"/>
          <p:cNvSpPr txBox="1"/>
          <p:nvPr>
            <p:ph idx="2"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sp>
        <p:nvSpPr>
          <p:cNvPr id="860" name="Google Shape;860;p47"/>
          <p:cNvSpPr txBox="1"/>
          <p:nvPr>
            <p:ph idx="3"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cxnSp>
        <p:nvCxnSpPr>
          <p:cNvPr id="861" name="Google Shape;861;p47"/>
          <p:cNvCxnSpPr/>
          <p:nvPr/>
        </p:nvCxnSpPr>
        <p:spPr>
          <a:xfrm>
            <a:off x="521250" y="-200"/>
            <a:ext cx="0" cy="5143800"/>
          </a:xfrm>
          <a:prstGeom prst="straightConnector1">
            <a:avLst/>
          </a:prstGeom>
          <a:noFill/>
          <a:ln cap="flat" cmpd="sng" w="9525">
            <a:solidFill>
              <a:schemeClr val="accent6"/>
            </a:solidFill>
            <a:prstDash val="solid"/>
            <a:round/>
            <a:headEnd len="sm" w="sm" type="none"/>
            <a:tailEnd len="sm" w="sm" type="none"/>
          </a:ln>
        </p:spPr>
      </p:cxnSp>
      <p:cxnSp>
        <p:nvCxnSpPr>
          <p:cNvPr id="862" name="Google Shape;862;p47"/>
          <p:cNvCxnSpPr/>
          <p:nvPr/>
        </p:nvCxnSpPr>
        <p:spPr>
          <a:xfrm>
            <a:off x="6773750" y="-200"/>
            <a:ext cx="0" cy="5143800"/>
          </a:xfrm>
          <a:prstGeom prst="straightConnector1">
            <a:avLst/>
          </a:prstGeom>
          <a:noFill/>
          <a:ln cap="flat" cmpd="sng" w="9525">
            <a:solidFill>
              <a:schemeClr val="accent6"/>
            </a:solidFill>
            <a:prstDash val="solid"/>
            <a:round/>
            <a:headEnd len="sm" w="sm" type="none"/>
            <a:tailEnd len="sm" w="sm" type="none"/>
          </a:ln>
        </p:spPr>
      </p:cxnSp>
      <p:cxnSp>
        <p:nvCxnSpPr>
          <p:cNvPr id="863" name="Google Shape;863;p47"/>
          <p:cNvCxnSpPr/>
          <p:nvPr/>
        </p:nvCxnSpPr>
        <p:spPr>
          <a:xfrm>
            <a:off x="8623975" y="-200"/>
            <a:ext cx="0" cy="335100"/>
          </a:xfrm>
          <a:prstGeom prst="straightConnector1">
            <a:avLst/>
          </a:prstGeom>
          <a:noFill/>
          <a:ln cap="flat" cmpd="sng" w="9525">
            <a:solidFill>
              <a:schemeClr val="accent6"/>
            </a:solidFill>
            <a:prstDash val="solid"/>
            <a:round/>
            <a:headEnd len="sm" w="sm" type="none"/>
            <a:tailEnd len="sm" w="sm" type="none"/>
          </a:ln>
        </p:spPr>
      </p:cxnSp>
      <p:cxnSp>
        <p:nvCxnSpPr>
          <p:cNvPr id="864" name="Google Shape;864;p47"/>
          <p:cNvCxnSpPr/>
          <p:nvPr/>
        </p:nvCxnSpPr>
        <p:spPr>
          <a:xfrm>
            <a:off x="521250" y="334900"/>
            <a:ext cx="8622900" cy="0"/>
          </a:xfrm>
          <a:prstGeom prst="straightConnector1">
            <a:avLst/>
          </a:prstGeom>
          <a:noFill/>
          <a:ln cap="flat" cmpd="sng" w="9525">
            <a:solidFill>
              <a:schemeClr val="accent6"/>
            </a:solidFill>
            <a:prstDash val="solid"/>
            <a:round/>
            <a:headEnd len="sm" w="sm" type="none"/>
            <a:tailEnd len="sm" w="sm" type="none"/>
          </a:ln>
        </p:spPr>
      </p:cxnSp>
      <p:sp>
        <p:nvSpPr>
          <p:cNvPr id="865" name="Google Shape;865;p47"/>
          <p:cNvSpPr txBox="1"/>
          <p:nvPr>
            <p:ph idx="4" type="body"/>
          </p:nvPr>
        </p:nvSpPr>
        <p:spPr>
          <a:xfrm>
            <a:off x="6773750" y="841725"/>
            <a:ext cx="1848900" cy="4003200"/>
          </a:xfrm>
          <a:prstGeom prst="rect">
            <a:avLst/>
          </a:prstGeom>
        </p:spPr>
        <p:txBody>
          <a:bodyPr anchorCtr="0" anchor="t" bIns="146300" lIns="182875" spcFirstLastPara="1" rIns="91425" wrap="square" tIns="0">
            <a:normAutofit/>
          </a:bodyPr>
          <a:lstStyle>
            <a:lvl1pPr indent="-292100" lvl="0" marL="457200">
              <a:spcBef>
                <a:spcPts val="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1pPr>
            <a:lvl2pPr indent="-292100" lvl="1" marL="914400">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2pPr>
            <a:lvl3pPr indent="-292100" lvl="2" marL="1371600">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3pPr>
            <a:lvl4pPr indent="-292100" lvl="3" marL="1828800">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4pPr>
            <a:lvl5pPr indent="-292100" lvl="4" marL="2286000">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5pPr>
            <a:lvl6pPr indent="-292100" lvl="5" marL="2743200">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6pPr>
            <a:lvl7pPr indent="-292100" lvl="6" marL="3200400">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7pPr>
            <a:lvl8pPr indent="-292100" lvl="7" marL="3657600">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8pPr>
            <a:lvl9pPr indent="-292100" lvl="8" marL="4114800">
              <a:spcBef>
                <a:spcPts val="800"/>
              </a:spcBef>
              <a:spcAft>
                <a:spcPts val="800"/>
              </a:spcAft>
              <a:buClr>
                <a:schemeClr val="dk1"/>
              </a:buClr>
              <a:buSzPts val="1000"/>
              <a:buFont typeface="Inter Light"/>
              <a:buChar char="■"/>
              <a:defRPr sz="1000">
                <a:solidFill>
                  <a:schemeClr val="dk1"/>
                </a:solidFill>
                <a:latin typeface="Inter Light"/>
                <a:ea typeface="Inter Light"/>
                <a:cs typeface="Inter Light"/>
                <a:sym typeface="Inter Light"/>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LANK_1_1_1_1_1_1_1_1_1">
    <p:bg>
      <p:bgPr>
        <a:solidFill>
          <a:schemeClr val="lt2"/>
        </a:solidFill>
      </p:bgPr>
    </p:bg>
    <p:spTree>
      <p:nvGrpSpPr>
        <p:cNvPr id="866" name="Shape 866"/>
        <p:cNvGrpSpPr/>
        <p:nvPr/>
      </p:nvGrpSpPr>
      <p:grpSpPr>
        <a:xfrm>
          <a:off x="0" y="0"/>
          <a:ext cx="0" cy="0"/>
          <a:chOff x="0" y="0"/>
          <a:chExt cx="0" cy="0"/>
        </a:xfrm>
      </p:grpSpPr>
      <p:cxnSp>
        <p:nvCxnSpPr>
          <p:cNvPr id="867" name="Google Shape;867;p48"/>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868" name="Google Shape;868;p48"/>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869" name="Google Shape;869;p48"/>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870" name="Google Shape;870;p48"/>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sp>
        <p:nvSpPr>
          <p:cNvPr id="871" name="Google Shape;871;p48"/>
          <p:cNvSpPr txBox="1"/>
          <p:nvPr>
            <p:ph idx="1" type="body"/>
          </p:nvPr>
        </p:nvSpPr>
        <p:spPr>
          <a:xfrm>
            <a:off x="5019300" y="1471750"/>
            <a:ext cx="3614400" cy="3357600"/>
          </a:xfrm>
          <a:prstGeom prst="rect">
            <a:avLst/>
          </a:prstGeom>
        </p:spPr>
        <p:txBody>
          <a:bodyPr anchorCtr="0" anchor="t" bIns="91425" lIns="274300" spcFirstLastPara="1" rIns="91425" wrap="square" tIns="91425">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800"/>
              </a:spcBef>
              <a:spcAft>
                <a:spcPts val="800"/>
              </a:spcAft>
              <a:buClr>
                <a:schemeClr val="lt1"/>
              </a:buClr>
              <a:buSzPts val="1000"/>
              <a:buFont typeface="Inter Light"/>
              <a:buChar char="■"/>
              <a:defRPr sz="1000">
                <a:latin typeface="Inter Light"/>
                <a:ea typeface="Inter Light"/>
                <a:cs typeface="Inter Light"/>
                <a:sym typeface="Inter Light"/>
              </a:defRPr>
            </a:lvl9pPr>
          </a:lstStyle>
          <a:p/>
        </p:txBody>
      </p:sp>
      <p:sp>
        <p:nvSpPr>
          <p:cNvPr id="872" name="Google Shape;872;p48"/>
          <p:cNvSpPr txBox="1"/>
          <p:nvPr>
            <p:ph type="title"/>
          </p:nvPr>
        </p:nvSpPr>
        <p:spPr>
          <a:xfrm>
            <a:off x="1428975" y="1989426"/>
            <a:ext cx="2682600" cy="137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5500"/>
              <a:buFont typeface="Inter SemiBold"/>
              <a:buChar char="●"/>
              <a:defRPr sz="5500">
                <a:latin typeface="Inter SemiBold"/>
                <a:ea typeface="Inter SemiBold"/>
                <a:cs typeface="Inter SemiBold"/>
                <a:sym typeface="Inter SemiBold"/>
              </a:defRPr>
            </a:lvl1pPr>
            <a:lvl2pPr lvl="1" algn="ctr">
              <a:spcBef>
                <a:spcPts val="0"/>
              </a:spcBef>
              <a:spcAft>
                <a:spcPts val="0"/>
              </a:spcAft>
              <a:buClr>
                <a:schemeClr val="lt1"/>
              </a:buClr>
              <a:buSzPts val="5500"/>
              <a:buFont typeface="Inter SemiBold"/>
              <a:buChar char="○"/>
              <a:defRPr sz="5500">
                <a:latin typeface="Inter SemiBold"/>
                <a:ea typeface="Inter SemiBold"/>
                <a:cs typeface="Inter SemiBold"/>
                <a:sym typeface="Inter SemiBold"/>
              </a:defRPr>
            </a:lvl2pPr>
            <a:lvl3pPr lvl="2" algn="ctr">
              <a:spcBef>
                <a:spcPts val="0"/>
              </a:spcBef>
              <a:spcAft>
                <a:spcPts val="0"/>
              </a:spcAft>
              <a:buClr>
                <a:schemeClr val="lt1"/>
              </a:buClr>
              <a:buSzPts val="5500"/>
              <a:buFont typeface="Inter SemiBold"/>
              <a:buChar char="■"/>
              <a:defRPr sz="5500">
                <a:latin typeface="Inter SemiBold"/>
                <a:ea typeface="Inter SemiBold"/>
                <a:cs typeface="Inter SemiBold"/>
                <a:sym typeface="Inter SemiBold"/>
              </a:defRPr>
            </a:lvl3pPr>
            <a:lvl4pPr lvl="3" algn="ctr">
              <a:spcBef>
                <a:spcPts val="0"/>
              </a:spcBef>
              <a:spcAft>
                <a:spcPts val="0"/>
              </a:spcAft>
              <a:buClr>
                <a:schemeClr val="lt1"/>
              </a:buClr>
              <a:buSzPts val="5500"/>
              <a:buFont typeface="Inter SemiBold"/>
              <a:buChar char="●"/>
              <a:defRPr sz="5500">
                <a:latin typeface="Inter SemiBold"/>
                <a:ea typeface="Inter SemiBold"/>
                <a:cs typeface="Inter SemiBold"/>
                <a:sym typeface="Inter SemiBold"/>
              </a:defRPr>
            </a:lvl4pPr>
            <a:lvl5pPr lvl="4" algn="ctr">
              <a:spcBef>
                <a:spcPts val="0"/>
              </a:spcBef>
              <a:spcAft>
                <a:spcPts val="0"/>
              </a:spcAft>
              <a:buClr>
                <a:schemeClr val="lt1"/>
              </a:buClr>
              <a:buSzPts val="5500"/>
              <a:buFont typeface="Inter SemiBold"/>
              <a:buChar char="○"/>
              <a:defRPr sz="5500">
                <a:latin typeface="Inter SemiBold"/>
                <a:ea typeface="Inter SemiBold"/>
                <a:cs typeface="Inter SemiBold"/>
                <a:sym typeface="Inter SemiBold"/>
              </a:defRPr>
            </a:lvl5pPr>
            <a:lvl6pPr lvl="5" algn="ctr">
              <a:spcBef>
                <a:spcPts val="0"/>
              </a:spcBef>
              <a:spcAft>
                <a:spcPts val="0"/>
              </a:spcAft>
              <a:buClr>
                <a:schemeClr val="lt1"/>
              </a:buClr>
              <a:buSzPts val="5500"/>
              <a:buFont typeface="Inter SemiBold"/>
              <a:buChar char="■"/>
              <a:defRPr sz="5500">
                <a:latin typeface="Inter SemiBold"/>
                <a:ea typeface="Inter SemiBold"/>
                <a:cs typeface="Inter SemiBold"/>
                <a:sym typeface="Inter SemiBold"/>
              </a:defRPr>
            </a:lvl6pPr>
            <a:lvl7pPr lvl="6" algn="ctr">
              <a:spcBef>
                <a:spcPts val="0"/>
              </a:spcBef>
              <a:spcAft>
                <a:spcPts val="0"/>
              </a:spcAft>
              <a:buClr>
                <a:schemeClr val="lt1"/>
              </a:buClr>
              <a:buSzPts val="5500"/>
              <a:buFont typeface="Inter SemiBold"/>
              <a:buChar char="●"/>
              <a:defRPr sz="5500">
                <a:latin typeface="Inter SemiBold"/>
                <a:ea typeface="Inter SemiBold"/>
                <a:cs typeface="Inter SemiBold"/>
                <a:sym typeface="Inter SemiBold"/>
              </a:defRPr>
            </a:lvl7pPr>
            <a:lvl8pPr lvl="7" algn="ctr">
              <a:spcBef>
                <a:spcPts val="0"/>
              </a:spcBef>
              <a:spcAft>
                <a:spcPts val="0"/>
              </a:spcAft>
              <a:buClr>
                <a:schemeClr val="lt1"/>
              </a:buClr>
              <a:buSzPts val="5500"/>
              <a:buFont typeface="Inter SemiBold"/>
              <a:buChar char="○"/>
              <a:defRPr sz="5500">
                <a:latin typeface="Inter SemiBold"/>
                <a:ea typeface="Inter SemiBold"/>
                <a:cs typeface="Inter SemiBold"/>
                <a:sym typeface="Inter SemiBold"/>
              </a:defRPr>
            </a:lvl8pPr>
            <a:lvl9pPr lvl="8" algn="ctr">
              <a:spcBef>
                <a:spcPts val="0"/>
              </a:spcBef>
              <a:spcAft>
                <a:spcPts val="0"/>
              </a:spcAft>
              <a:buClr>
                <a:schemeClr val="lt1"/>
              </a:buClr>
              <a:buSzPts val="5500"/>
              <a:buFont typeface="Inter SemiBold"/>
              <a:buChar char="■"/>
              <a:defRPr sz="5500">
                <a:latin typeface="Inter SemiBold"/>
                <a:ea typeface="Inter SemiBold"/>
                <a:cs typeface="Inter SemiBold"/>
                <a:sym typeface="Inter SemiBold"/>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 ALT 1">
  <p:cSld name="BLANK_1_1_1_1_1_1_1_1_1_2">
    <p:bg>
      <p:bgPr>
        <a:solidFill>
          <a:schemeClr val="lt2"/>
        </a:solidFill>
      </p:bgPr>
    </p:bg>
    <p:spTree>
      <p:nvGrpSpPr>
        <p:cNvPr id="873" name="Shape 873"/>
        <p:cNvGrpSpPr/>
        <p:nvPr/>
      </p:nvGrpSpPr>
      <p:grpSpPr>
        <a:xfrm>
          <a:off x="0" y="0"/>
          <a:ext cx="0" cy="0"/>
          <a:chOff x="0" y="0"/>
          <a:chExt cx="0" cy="0"/>
        </a:xfrm>
      </p:grpSpPr>
      <p:cxnSp>
        <p:nvCxnSpPr>
          <p:cNvPr id="874" name="Google Shape;874;p49"/>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875" name="Google Shape;875;p49"/>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876" name="Google Shape;876;p49"/>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877" name="Google Shape;877;p49"/>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sp>
        <p:nvSpPr>
          <p:cNvPr id="878" name="Google Shape;878;p49"/>
          <p:cNvSpPr txBox="1"/>
          <p:nvPr>
            <p:ph idx="1" type="body"/>
          </p:nvPr>
        </p:nvSpPr>
        <p:spPr>
          <a:xfrm>
            <a:off x="5019300" y="1471750"/>
            <a:ext cx="3614400" cy="3357600"/>
          </a:xfrm>
          <a:prstGeom prst="rect">
            <a:avLst/>
          </a:prstGeom>
        </p:spPr>
        <p:txBody>
          <a:bodyPr anchorCtr="0" anchor="t" bIns="91425" lIns="274300" spcFirstLastPara="1" rIns="91425" wrap="square" tIns="91425">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800"/>
              </a:spcBef>
              <a:spcAft>
                <a:spcPts val="800"/>
              </a:spcAft>
              <a:buClr>
                <a:schemeClr val="lt1"/>
              </a:buClr>
              <a:buSzPts val="1000"/>
              <a:buFont typeface="Inter Light"/>
              <a:buChar char="■"/>
              <a:defRPr sz="1000">
                <a:latin typeface="Inter Light"/>
                <a:ea typeface="Inter Light"/>
                <a:cs typeface="Inter Light"/>
                <a:sym typeface="Inter Light"/>
              </a:defRPr>
            </a:lvl9pPr>
          </a:lstStyle>
          <a:p/>
        </p:txBody>
      </p:sp>
      <p:sp>
        <p:nvSpPr>
          <p:cNvPr id="879" name="Google Shape;879;p49"/>
          <p:cNvSpPr txBox="1"/>
          <p:nvPr>
            <p:ph type="title"/>
          </p:nvPr>
        </p:nvSpPr>
        <p:spPr>
          <a:xfrm>
            <a:off x="1428975" y="1989426"/>
            <a:ext cx="2682600" cy="137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5500"/>
              <a:buFont typeface="Inter SemiBold"/>
              <a:buChar char="●"/>
              <a:defRPr sz="5500">
                <a:latin typeface="Inter SemiBold"/>
                <a:ea typeface="Inter SemiBold"/>
                <a:cs typeface="Inter SemiBold"/>
                <a:sym typeface="Inter SemiBold"/>
              </a:defRPr>
            </a:lvl1pPr>
            <a:lvl2pPr lvl="1" algn="ctr">
              <a:spcBef>
                <a:spcPts val="0"/>
              </a:spcBef>
              <a:spcAft>
                <a:spcPts val="0"/>
              </a:spcAft>
              <a:buClr>
                <a:schemeClr val="lt1"/>
              </a:buClr>
              <a:buSzPts val="5500"/>
              <a:buFont typeface="Inter SemiBold"/>
              <a:buChar char="○"/>
              <a:defRPr sz="5500">
                <a:latin typeface="Inter SemiBold"/>
                <a:ea typeface="Inter SemiBold"/>
                <a:cs typeface="Inter SemiBold"/>
                <a:sym typeface="Inter SemiBold"/>
              </a:defRPr>
            </a:lvl2pPr>
            <a:lvl3pPr lvl="2" algn="ctr">
              <a:spcBef>
                <a:spcPts val="0"/>
              </a:spcBef>
              <a:spcAft>
                <a:spcPts val="0"/>
              </a:spcAft>
              <a:buClr>
                <a:schemeClr val="lt1"/>
              </a:buClr>
              <a:buSzPts val="5500"/>
              <a:buFont typeface="Inter SemiBold"/>
              <a:buChar char="■"/>
              <a:defRPr sz="5500">
                <a:latin typeface="Inter SemiBold"/>
                <a:ea typeface="Inter SemiBold"/>
                <a:cs typeface="Inter SemiBold"/>
                <a:sym typeface="Inter SemiBold"/>
              </a:defRPr>
            </a:lvl3pPr>
            <a:lvl4pPr lvl="3" algn="ctr">
              <a:spcBef>
                <a:spcPts val="0"/>
              </a:spcBef>
              <a:spcAft>
                <a:spcPts val="0"/>
              </a:spcAft>
              <a:buClr>
                <a:schemeClr val="lt1"/>
              </a:buClr>
              <a:buSzPts val="5500"/>
              <a:buFont typeface="Inter SemiBold"/>
              <a:buChar char="●"/>
              <a:defRPr sz="5500">
                <a:latin typeface="Inter SemiBold"/>
                <a:ea typeface="Inter SemiBold"/>
                <a:cs typeface="Inter SemiBold"/>
                <a:sym typeface="Inter SemiBold"/>
              </a:defRPr>
            </a:lvl4pPr>
            <a:lvl5pPr lvl="4" algn="ctr">
              <a:spcBef>
                <a:spcPts val="0"/>
              </a:spcBef>
              <a:spcAft>
                <a:spcPts val="0"/>
              </a:spcAft>
              <a:buClr>
                <a:schemeClr val="lt1"/>
              </a:buClr>
              <a:buSzPts val="5500"/>
              <a:buFont typeface="Inter SemiBold"/>
              <a:buChar char="○"/>
              <a:defRPr sz="5500">
                <a:latin typeface="Inter SemiBold"/>
                <a:ea typeface="Inter SemiBold"/>
                <a:cs typeface="Inter SemiBold"/>
                <a:sym typeface="Inter SemiBold"/>
              </a:defRPr>
            </a:lvl5pPr>
            <a:lvl6pPr lvl="5" algn="ctr">
              <a:spcBef>
                <a:spcPts val="0"/>
              </a:spcBef>
              <a:spcAft>
                <a:spcPts val="0"/>
              </a:spcAft>
              <a:buClr>
                <a:schemeClr val="lt1"/>
              </a:buClr>
              <a:buSzPts val="5500"/>
              <a:buFont typeface="Inter SemiBold"/>
              <a:buChar char="■"/>
              <a:defRPr sz="5500">
                <a:latin typeface="Inter SemiBold"/>
                <a:ea typeface="Inter SemiBold"/>
                <a:cs typeface="Inter SemiBold"/>
                <a:sym typeface="Inter SemiBold"/>
              </a:defRPr>
            </a:lvl6pPr>
            <a:lvl7pPr lvl="6" algn="ctr">
              <a:spcBef>
                <a:spcPts val="0"/>
              </a:spcBef>
              <a:spcAft>
                <a:spcPts val="0"/>
              </a:spcAft>
              <a:buClr>
                <a:schemeClr val="lt1"/>
              </a:buClr>
              <a:buSzPts val="5500"/>
              <a:buFont typeface="Inter SemiBold"/>
              <a:buChar char="●"/>
              <a:defRPr sz="5500">
                <a:latin typeface="Inter SemiBold"/>
                <a:ea typeface="Inter SemiBold"/>
                <a:cs typeface="Inter SemiBold"/>
                <a:sym typeface="Inter SemiBold"/>
              </a:defRPr>
            </a:lvl7pPr>
            <a:lvl8pPr lvl="7" algn="ctr">
              <a:spcBef>
                <a:spcPts val="0"/>
              </a:spcBef>
              <a:spcAft>
                <a:spcPts val="0"/>
              </a:spcAft>
              <a:buClr>
                <a:schemeClr val="lt1"/>
              </a:buClr>
              <a:buSzPts val="5500"/>
              <a:buFont typeface="Inter SemiBold"/>
              <a:buChar char="○"/>
              <a:defRPr sz="5500">
                <a:latin typeface="Inter SemiBold"/>
                <a:ea typeface="Inter SemiBold"/>
                <a:cs typeface="Inter SemiBold"/>
                <a:sym typeface="Inter SemiBold"/>
              </a:defRPr>
            </a:lvl8pPr>
            <a:lvl9pPr lvl="8" algn="ctr">
              <a:spcBef>
                <a:spcPts val="0"/>
              </a:spcBef>
              <a:spcAft>
                <a:spcPts val="0"/>
              </a:spcAft>
              <a:buClr>
                <a:schemeClr val="lt1"/>
              </a:buClr>
              <a:buSzPts val="5500"/>
              <a:buFont typeface="Inter SemiBold"/>
              <a:buChar char="■"/>
              <a:defRPr sz="5500">
                <a:latin typeface="Inter SemiBold"/>
                <a:ea typeface="Inter SemiBold"/>
                <a:cs typeface="Inter SemiBold"/>
                <a:sym typeface="Inter SemiBold"/>
              </a:defRPr>
            </a:lvl9pPr>
          </a:lstStyle>
          <a:p/>
        </p:txBody>
      </p:sp>
      <p:sp>
        <p:nvSpPr>
          <p:cNvPr id="880" name="Google Shape;880;p49"/>
          <p:cNvSpPr txBox="1"/>
          <p:nvPr>
            <p:ph idx="2"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881" name="Google Shape;881;p49"/>
          <p:cNvSpPr txBox="1"/>
          <p:nvPr>
            <p:ph idx="3"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882" name="Google Shape;882;p49"/>
          <p:cNvSpPr txBox="1"/>
          <p:nvPr>
            <p:ph idx="4"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883" name="Google Shape;883;p49"/>
          <p:cNvSpPr txBox="1"/>
          <p:nvPr>
            <p:ph idx="5" type="title"/>
          </p:nvPr>
        </p:nvSpPr>
        <p:spPr>
          <a:xfrm>
            <a:off x="5019300" y="919750"/>
            <a:ext cx="3614400" cy="552000"/>
          </a:xfrm>
          <a:prstGeom prst="rect">
            <a:avLst/>
          </a:prstGeom>
        </p:spPr>
        <p:txBody>
          <a:bodyPr anchorCtr="0" anchor="b" bIns="91425" lIns="274300" spcFirstLastPara="1" rIns="91425" wrap="square" tIns="91425">
            <a:normAutofit/>
          </a:bodyPr>
          <a:lstStyle>
            <a:lvl1pPr lvl="0">
              <a:spcBef>
                <a:spcPts val="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1pPr>
            <a:lvl2pPr lvl="1">
              <a:spcBef>
                <a:spcPts val="0"/>
              </a:spcBef>
              <a:spcAft>
                <a:spcPts val="0"/>
              </a:spcAft>
              <a:buClr>
                <a:schemeClr val="accent1"/>
              </a:buClr>
              <a:buSzPts val="1500"/>
              <a:buNone/>
              <a:defRPr sz="1500">
                <a:solidFill>
                  <a:schemeClr val="accent1"/>
                </a:solidFill>
              </a:defRPr>
            </a:lvl2pPr>
            <a:lvl3pPr lvl="2">
              <a:spcBef>
                <a:spcPts val="0"/>
              </a:spcBef>
              <a:spcAft>
                <a:spcPts val="0"/>
              </a:spcAft>
              <a:buClr>
                <a:schemeClr val="accent1"/>
              </a:buClr>
              <a:buSzPts val="1500"/>
              <a:buNone/>
              <a:defRPr sz="1500">
                <a:solidFill>
                  <a:schemeClr val="accent1"/>
                </a:solidFill>
              </a:defRPr>
            </a:lvl3pPr>
            <a:lvl4pPr lvl="3">
              <a:spcBef>
                <a:spcPts val="0"/>
              </a:spcBef>
              <a:spcAft>
                <a:spcPts val="0"/>
              </a:spcAft>
              <a:buClr>
                <a:schemeClr val="accent1"/>
              </a:buClr>
              <a:buSzPts val="1500"/>
              <a:buNone/>
              <a:defRPr sz="1500">
                <a:solidFill>
                  <a:schemeClr val="accent1"/>
                </a:solidFill>
              </a:defRPr>
            </a:lvl4pPr>
            <a:lvl5pPr lvl="4">
              <a:spcBef>
                <a:spcPts val="0"/>
              </a:spcBef>
              <a:spcAft>
                <a:spcPts val="0"/>
              </a:spcAft>
              <a:buClr>
                <a:schemeClr val="accent1"/>
              </a:buClr>
              <a:buSzPts val="1500"/>
              <a:buNone/>
              <a:defRPr sz="1500">
                <a:solidFill>
                  <a:schemeClr val="accent1"/>
                </a:solidFill>
              </a:defRPr>
            </a:lvl5pPr>
            <a:lvl6pPr lvl="5">
              <a:spcBef>
                <a:spcPts val="0"/>
              </a:spcBef>
              <a:spcAft>
                <a:spcPts val="0"/>
              </a:spcAft>
              <a:buClr>
                <a:schemeClr val="accent1"/>
              </a:buClr>
              <a:buSzPts val="1500"/>
              <a:buNone/>
              <a:defRPr sz="1500">
                <a:solidFill>
                  <a:schemeClr val="accent1"/>
                </a:solidFill>
              </a:defRPr>
            </a:lvl6pPr>
            <a:lvl7pPr lvl="6">
              <a:spcBef>
                <a:spcPts val="0"/>
              </a:spcBef>
              <a:spcAft>
                <a:spcPts val="0"/>
              </a:spcAft>
              <a:buClr>
                <a:schemeClr val="accent1"/>
              </a:buClr>
              <a:buSzPts val="1500"/>
              <a:buNone/>
              <a:defRPr sz="1500">
                <a:solidFill>
                  <a:schemeClr val="accent1"/>
                </a:solidFill>
              </a:defRPr>
            </a:lvl7pPr>
            <a:lvl8pPr lvl="7">
              <a:spcBef>
                <a:spcPts val="0"/>
              </a:spcBef>
              <a:spcAft>
                <a:spcPts val="0"/>
              </a:spcAft>
              <a:buClr>
                <a:schemeClr val="accent1"/>
              </a:buClr>
              <a:buSzPts val="1500"/>
              <a:buNone/>
              <a:defRPr sz="1500">
                <a:solidFill>
                  <a:schemeClr val="accent1"/>
                </a:solidFill>
              </a:defRPr>
            </a:lvl8pPr>
            <a:lvl9pPr lvl="8">
              <a:spcBef>
                <a:spcPts val="0"/>
              </a:spcBef>
              <a:spcAft>
                <a:spcPts val="0"/>
              </a:spcAft>
              <a:buClr>
                <a:schemeClr val="accent1"/>
              </a:buClr>
              <a:buSzPts val="1500"/>
              <a:buNone/>
              <a:defRPr sz="1500">
                <a:solidFill>
                  <a:schemeClr val="accent1"/>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PI - ALT 2">
  <p:cSld name="BLANK_1_1_1_1_1_1_1_1_1_1_2">
    <p:bg>
      <p:bgPr>
        <a:solidFill>
          <a:schemeClr val="lt2"/>
        </a:solidFill>
      </p:bgPr>
    </p:bg>
    <p:spTree>
      <p:nvGrpSpPr>
        <p:cNvPr id="884" name="Shape 884"/>
        <p:cNvGrpSpPr/>
        <p:nvPr/>
      </p:nvGrpSpPr>
      <p:grpSpPr>
        <a:xfrm>
          <a:off x="0" y="0"/>
          <a:ext cx="0" cy="0"/>
          <a:chOff x="0" y="0"/>
          <a:chExt cx="0" cy="0"/>
        </a:xfrm>
      </p:grpSpPr>
      <p:sp>
        <p:nvSpPr>
          <p:cNvPr id="885" name="Google Shape;885;p50"/>
          <p:cNvSpPr/>
          <p:nvPr/>
        </p:nvSpPr>
        <p:spPr>
          <a:xfrm>
            <a:off x="3456825" y="841725"/>
            <a:ext cx="2763600" cy="430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Gowun Batang"/>
              <a:ea typeface="Gowun Batang"/>
              <a:cs typeface="Gowun Batang"/>
              <a:sym typeface="Gowun Batang"/>
            </a:endParaRPr>
          </a:p>
        </p:txBody>
      </p:sp>
      <p:sp>
        <p:nvSpPr>
          <p:cNvPr id="886" name="Google Shape;886;p50"/>
          <p:cNvSpPr txBox="1"/>
          <p:nvPr>
            <p:ph idx="1" type="subTitle"/>
          </p:nvPr>
        </p:nvSpPr>
        <p:spPr>
          <a:xfrm>
            <a:off x="1035375" y="4439000"/>
            <a:ext cx="1916100" cy="342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algn="ctr">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algn="ctr">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algn="ctr">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algn="ctr">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algn="ctr">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algn="ctr">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algn="ctr">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algn="ctr">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887" name="Google Shape;887;p50"/>
          <p:cNvSpPr txBox="1"/>
          <p:nvPr>
            <p:ph idx="2" type="subTitle"/>
          </p:nvPr>
        </p:nvSpPr>
        <p:spPr>
          <a:xfrm>
            <a:off x="6725775" y="4439000"/>
            <a:ext cx="1916100" cy="342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algn="ctr">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algn="ctr">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algn="ctr">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algn="ctr">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algn="ctr">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algn="ctr">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algn="ctr">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algn="ctr">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888" name="Google Shape;888;p50"/>
          <p:cNvSpPr txBox="1"/>
          <p:nvPr>
            <p:ph idx="3" type="subTitle"/>
          </p:nvPr>
        </p:nvSpPr>
        <p:spPr>
          <a:xfrm>
            <a:off x="3887200" y="4439000"/>
            <a:ext cx="1916100" cy="342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1pPr>
            <a:lvl2pPr lvl="1"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2pPr>
            <a:lvl3pPr lvl="2"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3pPr>
            <a:lvl4pPr lvl="3"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4pPr>
            <a:lvl5pPr lvl="4"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5pPr>
            <a:lvl6pPr lvl="5"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6pPr>
            <a:lvl7pPr lvl="6"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7pPr>
            <a:lvl8pPr lvl="7"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8pPr>
            <a:lvl9pPr lvl="8"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9pPr>
          </a:lstStyle>
          <a:p/>
        </p:txBody>
      </p:sp>
      <p:sp>
        <p:nvSpPr>
          <p:cNvPr id="889" name="Google Shape;889;p50"/>
          <p:cNvSpPr txBox="1"/>
          <p:nvPr>
            <p:ph type="title"/>
          </p:nvPr>
        </p:nvSpPr>
        <p:spPr>
          <a:xfrm>
            <a:off x="2511550" y="4104025"/>
            <a:ext cx="439800" cy="335100"/>
          </a:xfrm>
          <a:prstGeom prst="rect">
            <a:avLst/>
          </a:prstGeom>
        </p:spPr>
        <p:txBody>
          <a:bodyPr anchorCtr="0" anchor="ctr" bIns="91425" lIns="91425" spcFirstLastPara="1" rIns="91425" wrap="square" tIns="91425">
            <a:spAutoFit/>
          </a:bodyPr>
          <a:lstStyle>
            <a:lvl1pPr lvl="0"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1pPr>
            <a:lvl2pPr lvl="1"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2pPr>
            <a:lvl3pPr lvl="2"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3pPr>
            <a:lvl4pPr lvl="3"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4pPr>
            <a:lvl5pPr lvl="4"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5pPr>
            <a:lvl6pPr lvl="5"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6pPr>
            <a:lvl7pPr lvl="6"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7pPr>
            <a:lvl8pPr lvl="7"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8pPr>
            <a:lvl9pPr lvl="8"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9pPr>
          </a:lstStyle>
          <a:p/>
        </p:txBody>
      </p:sp>
      <p:sp>
        <p:nvSpPr>
          <p:cNvPr id="890" name="Google Shape;890;p50"/>
          <p:cNvSpPr txBox="1"/>
          <p:nvPr>
            <p:ph idx="4" type="title"/>
          </p:nvPr>
        </p:nvSpPr>
        <p:spPr>
          <a:xfrm>
            <a:off x="8201950" y="4104025"/>
            <a:ext cx="439800" cy="335100"/>
          </a:xfrm>
          <a:prstGeom prst="rect">
            <a:avLst/>
          </a:prstGeom>
        </p:spPr>
        <p:txBody>
          <a:bodyPr anchorCtr="0" anchor="ctr" bIns="91425" lIns="91425" spcFirstLastPara="1" rIns="91425" wrap="square" tIns="91425">
            <a:spAutoFit/>
          </a:bodyPr>
          <a:lstStyle>
            <a:lvl1pPr lvl="0"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1pPr>
            <a:lvl2pPr lvl="1"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2pPr>
            <a:lvl3pPr lvl="2"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3pPr>
            <a:lvl4pPr lvl="3"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4pPr>
            <a:lvl5pPr lvl="4"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5pPr>
            <a:lvl6pPr lvl="5"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6pPr>
            <a:lvl7pPr lvl="6"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7pPr>
            <a:lvl8pPr lvl="7"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8pPr>
            <a:lvl9pPr lvl="8"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9pPr>
          </a:lstStyle>
          <a:p/>
        </p:txBody>
      </p:sp>
      <p:sp>
        <p:nvSpPr>
          <p:cNvPr id="891" name="Google Shape;891;p50"/>
          <p:cNvSpPr txBox="1"/>
          <p:nvPr>
            <p:ph idx="5" type="title"/>
          </p:nvPr>
        </p:nvSpPr>
        <p:spPr>
          <a:xfrm>
            <a:off x="1179150" y="3973850"/>
            <a:ext cx="487500" cy="335100"/>
          </a:xfrm>
          <a:prstGeom prst="rect">
            <a:avLst/>
          </a:prstGeom>
        </p:spPr>
        <p:txBody>
          <a:bodyPr anchorCtr="0" anchor="ctr" bIns="91425" lIns="91425" spcFirstLastPara="1" rIns="91425" wrap="square" tIns="91425">
            <a:spAutoFit/>
          </a:bodyPr>
          <a:lstStyle>
            <a:lvl1pPr lvl="0" algn="ctr">
              <a:spcBef>
                <a:spcPts val="0"/>
              </a:spcBef>
              <a:spcAft>
                <a:spcPts val="0"/>
              </a:spcAft>
              <a:buClr>
                <a:schemeClr val="accent1"/>
              </a:buClr>
              <a:buSzPts val="1000"/>
              <a:buFont typeface="Inter SemiBold"/>
              <a:buChar char="●"/>
              <a:defRPr sz="1000">
                <a:solidFill>
                  <a:schemeClr val="accent1"/>
                </a:solidFill>
                <a:latin typeface="Inter SemiBold"/>
                <a:ea typeface="Inter SemiBold"/>
                <a:cs typeface="Inter SemiBold"/>
                <a:sym typeface="Inter SemiBold"/>
              </a:defRPr>
            </a:lvl1pPr>
            <a:lvl2pPr lvl="1" algn="ctr">
              <a:spcBef>
                <a:spcPts val="0"/>
              </a:spcBef>
              <a:spcAft>
                <a:spcPts val="0"/>
              </a:spcAft>
              <a:buClr>
                <a:schemeClr val="accent1"/>
              </a:buClr>
              <a:buSzPts val="1000"/>
              <a:buFont typeface="Inter SemiBold"/>
              <a:buChar char="○"/>
              <a:defRPr sz="1000">
                <a:solidFill>
                  <a:schemeClr val="accent1"/>
                </a:solidFill>
                <a:latin typeface="Inter SemiBold"/>
                <a:ea typeface="Inter SemiBold"/>
                <a:cs typeface="Inter SemiBold"/>
                <a:sym typeface="Inter SemiBold"/>
              </a:defRPr>
            </a:lvl2pPr>
            <a:lvl3pPr lvl="2" algn="ctr">
              <a:spcBef>
                <a:spcPts val="0"/>
              </a:spcBef>
              <a:spcAft>
                <a:spcPts val="0"/>
              </a:spcAft>
              <a:buClr>
                <a:schemeClr val="accent1"/>
              </a:buClr>
              <a:buSzPts val="1000"/>
              <a:buFont typeface="Inter SemiBold"/>
              <a:buChar char="■"/>
              <a:defRPr sz="1000">
                <a:solidFill>
                  <a:schemeClr val="accent1"/>
                </a:solidFill>
                <a:latin typeface="Inter SemiBold"/>
                <a:ea typeface="Inter SemiBold"/>
                <a:cs typeface="Inter SemiBold"/>
                <a:sym typeface="Inter SemiBold"/>
              </a:defRPr>
            </a:lvl3pPr>
            <a:lvl4pPr lvl="3" algn="ctr">
              <a:spcBef>
                <a:spcPts val="0"/>
              </a:spcBef>
              <a:spcAft>
                <a:spcPts val="0"/>
              </a:spcAft>
              <a:buClr>
                <a:schemeClr val="accent1"/>
              </a:buClr>
              <a:buSzPts val="1000"/>
              <a:buFont typeface="Inter SemiBold"/>
              <a:buChar char="●"/>
              <a:defRPr sz="1000">
                <a:solidFill>
                  <a:schemeClr val="accent1"/>
                </a:solidFill>
                <a:latin typeface="Inter SemiBold"/>
                <a:ea typeface="Inter SemiBold"/>
                <a:cs typeface="Inter SemiBold"/>
                <a:sym typeface="Inter SemiBold"/>
              </a:defRPr>
            </a:lvl4pPr>
            <a:lvl5pPr lvl="4" algn="ctr">
              <a:spcBef>
                <a:spcPts val="0"/>
              </a:spcBef>
              <a:spcAft>
                <a:spcPts val="0"/>
              </a:spcAft>
              <a:buClr>
                <a:schemeClr val="accent1"/>
              </a:buClr>
              <a:buSzPts val="1000"/>
              <a:buFont typeface="Inter SemiBold"/>
              <a:buChar char="○"/>
              <a:defRPr sz="1000">
                <a:solidFill>
                  <a:schemeClr val="accent1"/>
                </a:solidFill>
                <a:latin typeface="Inter SemiBold"/>
                <a:ea typeface="Inter SemiBold"/>
                <a:cs typeface="Inter SemiBold"/>
                <a:sym typeface="Inter SemiBold"/>
              </a:defRPr>
            </a:lvl5pPr>
            <a:lvl6pPr lvl="5" algn="ctr">
              <a:spcBef>
                <a:spcPts val="0"/>
              </a:spcBef>
              <a:spcAft>
                <a:spcPts val="0"/>
              </a:spcAft>
              <a:buClr>
                <a:schemeClr val="accent1"/>
              </a:buClr>
              <a:buSzPts val="1000"/>
              <a:buFont typeface="Inter SemiBold"/>
              <a:buChar char="■"/>
              <a:defRPr sz="1000">
                <a:solidFill>
                  <a:schemeClr val="accent1"/>
                </a:solidFill>
                <a:latin typeface="Inter SemiBold"/>
                <a:ea typeface="Inter SemiBold"/>
                <a:cs typeface="Inter SemiBold"/>
                <a:sym typeface="Inter SemiBold"/>
              </a:defRPr>
            </a:lvl6pPr>
            <a:lvl7pPr lvl="6" algn="ctr">
              <a:spcBef>
                <a:spcPts val="0"/>
              </a:spcBef>
              <a:spcAft>
                <a:spcPts val="0"/>
              </a:spcAft>
              <a:buClr>
                <a:schemeClr val="accent1"/>
              </a:buClr>
              <a:buSzPts val="1000"/>
              <a:buFont typeface="Inter SemiBold"/>
              <a:buChar char="●"/>
              <a:defRPr sz="1000">
                <a:solidFill>
                  <a:schemeClr val="accent1"/>
                </a:solidFill>
                <a:latin typeface="Inter SemiBold"/>
                <a:ea typeface="Inter SemiBold"/>
                <a:cs typeface="Inter SemiBold"/>
                <a:sym typeface="Inter SemiBold"/>
              </a:defRPr>
            </a:lvl7pPr>
            <a:lvl8pPr lvl="7" algn="ctr">
              <a:spcBef>
                <a:spcPts val="0"/>
              </a:spcBef>
              <a:spcAft>
                <a:spcPts val="0"/>
              </a:spcAft>
              <a:buClr>
                <a:schemeClr val="accent1"/>
              </a:buClr>
              <a:buSzPts val="1000"/>
              <a:buFont typeface="Inter SemiBold"/>
              <a:buChar char="○"/>
              <a:defRPr sz="1000">
                <a:solidFill>
                  <a:schemeClr val="accent1"/>
                </a:solidFill>
                <a:latin typeface="Inter SemiBold"/>
                <a:ea typeface="Inter SemiBold"/>
                <a:cs typeface="Inter SemiBold"/>
                <a:sym typeface="Inter SemiBold"/>
              </a:defRPr>
            </a:lvl8pPr>
            <a:lvl9pPr lvl="8" algn="ctr">
              <a:spcBef>
                <a:spcPts val="0"/>
              </a:spcBef>
              <a:spcAft>
                <a:spcPts val="0"/>
              </a:spcAft>
              <a:buClr>
                <a:schemeClr val="accent1"/>
              </a:buClr>
              <a:buSzPts val="1000"/>
              <a:buFont typeface="Inter SemiBold"/>
              <a:buChar char="■"/>
              <a:defRPr sz="1000">
                <a:solidFill>
                  <a:schemeClr val="accent1"/>
                </a:solidFill>
                <a:latin typeface="Inter SemiBold"/>
                <a:ea typeface="Inter SemiBold"/>
                <a:cs typeface="Inter SemiBold"/>
                <a:sym typeface="Inter SemiBold"/>
              </a:defRPr>
            </a:lvl9pPr>
          </a:lstStyle>
          <a:p/>
        </p:txBody>
      </p:sp>
      <p:sp>
        <p:nvSpPr>
          <p:cNvPr id="892" name="Google Shape;892;p50"/>
          <p:cNvSpPr txBox="1"/>
          <p:nvPr>
            <p:ph idx="6" type="title"/>
          </p:nvPr>
        </p:nvSpPr>
        <p:spPr>
          <a:xfrm>
            <a:off x="6869550" y="3973850"/>
            <a:ext cx="487500" cy="335100"/>
          </a:xfrm>
          <a:prstGeom prst="rect">
            <a:avLst/>
          </a:prstGeom>
        </p:spPr>
        <p:txBody>
          <a:bodyPr anchorCtr="0" anchor="ctr" bIns="91425" lIns="91425" spcFirstLastPara="1" rIns="91425" wrap="square" tIns="91425">
            <a:spAutoFit/>
          </a:bodyPr>
          <a:lstStyle>
            <a:lvl1pPr lvl="0" algn="ctr">
              <a:spcBef>
                <a:spcPts val="0"/>
              </a:spcBef>
              <a:spcAft>
                <a:spcPts val="0"/>
              </a:spcAft>
              <a:buClr>
                <a:schemeClr val="accent1"/>
              </a:buClr>
              <a:buSzPts val="1000"/>
              <a:buFont typeface="Inter SemiBold"/>
              <a:buChar char="●"/>
              <a:defRPr sz="1000">
                <a:solidFill>
                  <a:schemeClr val="accent1"/>
                </a:solidFill>
                <a:latin typeface="Inter SemiBold"/>
                <a:ea typeface="Inter SemiBold"/>
                <a:cs typeface="Inter SemiBold"/>
                <a:sym typeface="Inter SemiBold"/>
              </a:defRPr>
            </a:lvl1pPr>
            <a:lvl2pPr lvl="1" algn="ctr">
              <a:spcBef>
                <a:spcPts val="0"/>
              </a:spcBef>
              <a:spcAft>
                <a:spcPts val="0"/>
              </a:spcAft>
              <a:buClr>
                <a:schemeClr val="accent1"/>
              </a:buClr>
              <a:buSzPts val="1000"/>
              <a:buFont typeface="Inter SemiBold"/>
              <a:buChar char="○"/>
              <a:defRPr sz="1000">
                <a:solidFill>
                  <a:schemeClr val="accent1"/>
                </a:solidFill>
                <a:latin typeface="Inter SemiBold"/>
                <a:ea typeface="Inter SemiBold"/>
                <a:cs typeface="Inter SemiBold"/>
                <a:sym typeface="Inter SemiBold"/>
              </a:defRPr>
            </a:lvl2pPr>
            <a:lvl3pPr lvl="2" algn="ctr">
              <a:spcBef>
                <a:spcPts val="0"/>
              </a:spcBef>
              <a:spcAft>
                <a:spcPts val="0"/>
              </a:spcAft>
              <a:buClr>
                <a:schemeClr val="accent1"/>
              </a:buClr>
              <a:buSzPts val="1000"/>
              <a:buFont typeface="Inter SemiBold"/>
              <a:buChar char="■"/>
              <a:defRPr sz="1000">
                <a:solidFill>
                  <a:schemeClr val="accent1"/>
                </a:solidFill>
                <a:latin typeface="Inter SemiBold"/>
                <a:ea typeface="Inter SemiBold"/>
                <a:cs typeface="Inter SemiBold"/>
                <a:sym typeface="Inter SemiBold"/>
              </a:defRPr>
            </a:lvl3pPr>
            <a:lvl4pPr lvl="3" algn="ctr">
              <a:spcBef>
                <a:spcPts val="0"/>
              </a:spcBef>
              <a:spcAft>
                <a:spcPts val="0"/>
              </a:spcAft>
              <a:buClr>
                <a:schemeClr val="accent1"/>
              </a:buClr>
              <a:buSzPts val="1000"/>
              <a:buFont typeface="Inter SemiBold"/>
              <a:buChar char="●"/>
              <a:defRPr sz="1000">
                <a:solidFill>
                  <a:schemeClr val="accent1"/>
                </a:solidFill>
                <a:latin typeface="Inter SemiBold"/>
                <a:ea typeface="Inter SemiBold"/>
                <a:cs typeface="Inter SemiBold"/>
                <a:sym typeface="Inter SemiBold"/>
              </a:defRPr>
            </a:lvl4pPr>
            <a:lvl5pPr lvl="4" algn="ctr">
              <a:spcBef>
                <a:spcPts val="0"/>
              </a:spcBef>
              <a:spcAft>
                <a:spcPts val="0"/>
              </a:spcAft>
              <a:buClr>
                <a:schemeClr val="accent1"/>
              </a:buClr>
              <a:buSzPts val="1000"/>
              <a:buFont typeface="Inter SemiBold"/>
              <a:buChar char="○"/>
              <a:defRPr sz="1000">
                <a:solidFill>
                  <a:schemeClr val="accent1"/>
                </a:solidFill>
                <a:latin typeface="Inter SemiBold"/>
                <a:ea typeface="Inter SemiBold"/>
                <a:cs typeface="Inter SemiBold"/>
                <a:sym typeface="Inter SemiBold"/>
              </a:defRPr>
            </a:lvl5pPr>
            <a:lvl6pPr lvl="5" algn="ctr">
              <a:spcBef>
                <a:spcPts val="0"/>
              </a:spcBef>
              <a:spcAft>
                <a:spcPts val="0"/>
              </a:spcAft>
              <a:buClr>
                <a:schemeClr val="accent1"/>
              </a:buClr>
              <a:buSzPts val="1000"/>
              <a:buFont typeface="Inter SemiBold"/>
              <a:buChar char="■"/>
              <a:defRPr sz="1000">
                <a:solidFill>
                  <a:schemeClr val="accent1"/>
                </a:solidFill>
                <a:latin typeface="Inter SemiBold"/>
                <a:ea typeface="Inter SemiBold"/>
                <a:cs typeface="Inter SemiBold"/>
                <a:sym typeface="Inter SemiBold"/>
              </a:defRPr>
            </a:lvl6pPr>
            <a:lvl7pPr lvl="6" algn="ctr">
              <a:spcBef>
                <a:spcPts val="0"/>
              </a:spcBef>
              <a:spcAft>
                <a:spcPts val="0"/>
              </a:spcAft>
              <a:buClr>
                <a:schemeClr val="accent1"/>
              </a:buClr>
              <a:buSzPts val="1000"/>
              <a:buFont typeface="Inter SemiBold"/>
              <a:buChar char="●"/>
              <a:defRPr sz="1000">
                <a:solidFill>
                  <a:schemeClr val="accent1"/>
                </a:solidFill>
                <a:latin typeface="Inter SemiBold"/>
                <a:ea typeface="Inter SemiBold"/>
                <a:cs typeface="Inter SemiBold"/>
                <a:sym typeface="Inter SemiBold"/>
              </a:defRPr>
            </a:lvl7pPr>
            <a:lvl8pPr lvl="7" algn="ctr">
              <a:spcBef>
                <a:spcPts val="0"/>
              </a:spcBef>
              <a:spcAft>
                <a:spcPts val="0"/>
              </a:spcAft>
              <a:buClr>
                <a:schemeClr val="accent1"/>
              </a:buClr>
              <a:buSzPts val="1000"/>
              <a:buFont typeface="Inter SemiBold"/>
              <a:buChar char="○"/>
              <a:defRPr sz="1000">
                <a:solidFill>
                  <a:schemeClr val="accent1"/>
                </a:solidFill>
                <a:latin typeface="Inter SemiBold"/>
                <a:ea typeface="Inter SemiBold"/>
                <a:cs typeface="Inter SemiBold"/>
                <a:sym typeface="Inter SemiBold"/>
              </a:defRPr>
            </a:lvl8pPr>
            <a:lvl9pPr lvl="8" algn="ctr">
              <a:spcBef>
                <a:spcPts val="0"/>
              </a:spcBef>
              <a:spcAft>
                <a:spcPts val="0"/>
              </a:spcAft>
              <a:buClr>
                <a:schemeClr val="accent1"/>
              </a:buClr>
              <a:buSzPts val="1000"/>
              <a:buFont typeface="Inter SemiBold"/>
              <a:buChar char="■"/>
              <a:defRPr sz="1000">
                <a:solidFill>
                  <a:schemeClr val="accent1"/>
                </a:solidFill>
                <a:latin typeface="Inter SemiBold"/>
                <a:ea typeface="Inter SemiBold"/>
                <a:cs typeface="Inter SemiBold"/>
                <a:sym typeface="Inter SemiBold"/>
              </a:defRPr>
            </a:lvl9pPr>
          </a:lstStyle>
          <a:p/>
        </p:txBody>
      </p:sp>
      <p:sp>
        <p:nvSpPr>
          <p:cNvPr id="893" name="Google Shape;893;p50"/>
          <p:cNvSpPr txBox="1"/>
          <p:nvPr>
            <p:ph idx="7" type="title"/>
          </p:nvPr>
        </p:nvSpPr>
        <p:spPr>
          <a:xfrm>
            <a:off x="4906000" y="3973850"/>
            <a:ext cx="487500" cy="335100"/>
          </a:xfrm>
          <a:prstGeom prst="rect">
            <a:avLst/>
          </a:prstGeom>
        </p:spPr>
        <p:txBody>
          <a:bodyPr anchorCtr="0" anchor="ctr" bIns="91425" lIns="91425" spcFirstLastPara="1" rIns="91425" wrap="square" tIns="91425">
            <a:spAutoFit/>
          </a:bodyPr>
          <a:lstStyle>
            <a:lvl1pPr lvl="0" algn="ct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1pPr>
            <a:lvl2pPr lvl="1" algn="ct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2pPr>
            <a:lvl3pPr lvl="2" algn="ct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3pPr>
            <a:lvl4pPr lvl="3" algn="ct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4pPr>
            <a:lvl5pPr lvl="4" algn="ct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5pPr>
            <a:lvl6pPr lvl="5" algn="ct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6pPr>
            <a:lvl7pPr lvl="6" algn="ct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7pPr>
            <a:lvl8pPr lvl="7" algn="ct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8pPr>
            <a:lvl9pPr lvl="8" algn="ct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9pPr>
          </a:lstStyle>
          <a:p/>
        </p:txBody>
      </p:sp>
      <p:sp>
        <p:nvSpPr>
          <p:cNvPr id="894" name="Google Shape;894;p50"/>
          <p:cNvSpPr txBox="1"/>
          <p:nvPr>
            <p:ph idx="8" type="title"/>
          </p:nvPr>
        </p:nvSpPr>
        <p:spPr>
          <a:xfrm>
            <a:off x="5363375" y="4104025"/>
            <a:ext cx="439800" cy="335100"/>
          </a:xfrm>
          <a:prstGeom prst="rect">
            <a:avLst/>
          </a:prstGeom>
        </p:spPr>
        <p:txBody>
          <a:bodyPr anchorCtr="0" anchor="ctr" bIns="91425" lIns="91425" spcFirstLastPara="1" rIns="91425" wrap="square" tIns="91425">
            <a:spAutoFit/>
          </a:bodyPr>
          <a:lstStyle>
            <a:lvl1pPr lvl="0"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1pPr>
            <a:lvl2pPr lvl="1"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2pPr>
            <a:lvl3pPr lvl="2"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3pPr>
            <a:lvl4pPr lvl="3"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4pPr>
            <a:lvl5pPr lvl="4"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5pPr>
            <a:lvl6pPr lvl="5"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6pPr>
            <a:lvl7pPr lvl="6"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7pPr>
            <a:lvl8pPr lvl="7"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8pPr>
            <a:lvl9pPr lvl="8"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9pPr>
          </a:lstStyle>
          <a:p/>
        </p:txBody>
      </p:sp>
      <p:sp>
        <p:nvSpPr>
          <p:cNvPr id="895" name="Google Shape;895;p50"/>
          <p:cNvSpPr txBox="1"/>
          <p:nvPr>
            <p:ph idx="9" type="body"/>
          </p:nvPr>
        </p:nvSpPr>
        <p:spPr>
          <a:xfrm>
            <a:off x="922250" y="2203550"/>
            <a:ext cx="2141100" cy="16491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896" name="Google Shape;896;p50"/>
          <p:cNvSpPr txBox="1"/>
          <p:nvPr>
            <p:ph idx="13" type="body"/>
          </p:nvPr>
        </p:nvSpPr>
        <p:spPr>
          <a:xfrm>
            <a:off x="6613213" y="2203550"/>
            <a:ext cx="2141100" cy="16491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897" name="Google Shape;897;p50"/>
          <p:cNvSpPr txBox="1"/>
          <p:nvPr>
            <p:ph idx="14" type="body"/>
          </p:nvPr>
        </p:nvSpPr>
        <p:spPr>
          <a:xfrm>
            <a:off x="3767726" y="2203550"/>
            <a:ext cx="2141100" cy="16491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898" name="Google Shape;898;p50"/>
          <p:cNvSpPr txBox="1"/>
          <p:nvPr>
            <p:ph idx="15" type="title"/>
          </p:nvPr>
        </p:nvSpPr>
        <p:spPr>
          <a:xfrm>
            <a:off x="922925" y="841900"/>
            <a:ext cx="2141100" cy="1361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1pPr>
            <a:lvl2pPr lvl="1"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2pPr>
            <a:lvl3pPr lvl="2"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3pPr>
            <a:lvl4pPr lvl="3"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4pPr>
            <a:lvl5pPr lvl="4"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5pPr>
            <a:lvl6pPr lvl="5"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6pPr>
            <a:lvl7pPr lvl="6"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7pPr>
            <a:lvl8pPr lvl="7"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8pPr>
            <a:lvl9pPr lvl="8"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9pPr>
          </a:lstStyle>
          <a:p/>
        </p:txBody>
      </p:sp>
      <p:cxnSp>
        <p:nvCxnSpPr>
          <p:cNvPr id="899" name="Google Shape;899;p50"/>
          <p:cNvCxnSpPr/>
          <p:nvPr/>
        </p:nvCxnSpPr>
        <p:spPr>
          <a:xfrm rot="10800000">
            <a:off x="1352947" y="4439001"/>
            <a:ext cx="1598400" cy="0"/>
          </a:xfrm>
          <a:prstGeom prst="straightConnector1">
            <a:avLst/>
          </a:prstGeom>
          <a:noFill/>
          <a:ln cap="flat" cmpd="sng" w="9525">
            <a:solidFill>
              <a:schemeClr val="lt1"/>
            </a:solidFill>
            <a:prstDash val="solid"/>
            <a:round/>
            <a:headEnd len="sm" w="sm" type="none"/>
            <a:tailEnd len="sm" w="sm" type="none"/>
          </a:ln>
        </p:spPr>
      </p:cxnSp>
      <p:sp>
        <p:nvSpPr>
          <p:cNvPr id="900" name="Google Shape;900;p50"/>
          <p:cNvSpPr/>
          <p:nvPr/>
        </p:nvSpPr>
        <p:spPr>
          <a:xfrm>
            <a:off x="1349465" y="4383492"/>
            <a:ext cx="105900" cy="111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a:ea typeface="Inter"/>
              <a:cs typeface="Inter"/>
              <a:sym typeface="Inter"/>
            </a:endParaRPr>
          </a:p>
        </p:txBody>
      </p:sp>
      <p:cxnSp>
        <p:nvCxnSpPr>
          <p:cNvPr id="901" name="Google Shape;901;p50"/>
          <p:cNvCxnSpPr/>
          <p:nvPr/>
        </p:nvCxnSpPr>
        <p:spPr>
          <a:xfrm rot="10800000">
            <a:off x="1035365" y="4439000"/>
            <a:ext cx="317700" cy="0"/>
          </a:xfrm>
          <a:prstGeom prst="straightConnector1">
            <a:avLst/>
          </a:prstGeom>
          <a:noFill/>
          <a:ln cap="flat" cmpd="sng" w="19050">
            <a:solidFill>
              <a:schemeClr val="accent1"/>
            </a:solidFill>
            <a:prstDash val="solid"/>
            <a:round/>
            <a:headEnd len="sm" w="sm" type="none"/>
            <a:tailEnd len="sm" w="sm" type="none"/>
          </a:ln>
        </p:spPr>
      </p:cxnSp>
      <p:sp>
        <p:nvSpPr>
          <p:cNvPr id="902" name="Google Shape;902;p50"/>
          <p:cNvSpPr txBox="1"/>
          <p:nvPr>
            <p:ph idx="16"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903" name="Google Shape;903;p50"/>
          <p:cNvSpPr txBox="1"/>
          <p:nvPr>
            <p:ph idx="17"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904" name="Google Shape;904;p50"/>
          <p:cNvSpPr txBox="1"/>
          <p:nvPr>
            <p:ph idx="18"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cxnSp>
        <p:nvCxnSpPr>
          <p:cNvPr id="905" name="Google Shape;905;p50"/>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906" name="Google Shape;906;p50"/>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907" name="Google Shape;907;p50"/>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908" name="Google Shape;908;p50"/>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909" name="Google Shape;909;p50"/>
          <p:cNvCxnSpPr/>
          <p:nvPr/>
        </p:nvCxnSpPr>
        <p:spPr>
          <a:xfrm>
            <a:off x="521250" y="841675"/>
            <a:ext cx="8623200" cy="0"/>
          </a:xfrm>
          <a:prstGeom prst="straightConnector1">
            <a:avLst/>
          </a:prstGeom>
          <a:noFill/>
          <a:ln cap="flat" cmpd="sng" w="9525">
            <a:solidFill>
              <a:schemeClr val="lt1"/>
            </a:solidFill>
            <a:prstDash val="solid"/>
            <a:round/>
            <a:headEnd len="sm" w="sm" type="none"/>
            <a:tailEnd len="sm" w="sm" type="none"/>
          </a:ln>
        </p:spPr>
      </p:cxnSp>
      <p:sp>
        <p:nvSpPr>
          <p:cNvPr id="910" name="Google Shape;910;p50"/>
          <p:cNvSpPr txBox="1"/>
          <p:nvPr>
            <p:ph idx="19" type="title"/>
          </p:nvPr>
        </p:nvSpPr>
        <p:spPr>
          <a:xfrm flipH="1">
            <a:off x="524150" y="334900"/>
            <a:ext cx="6248700" cy="5100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cxnSp>
        <p:nvCxnSpPr>
          <p:cNvPr id="911" name="Google Shape;911;p50"/>
          <p:cNvCxnSpPr/>
          <p:nvPr/>
        </p:nvCxnSpPr>
        <p:spPr>
          <a:xfrm rot="10800000">
            <a:off x="7043347" y="4439001"/>
            <a:ext cx="1598400" cy="0"/>
          </a:xfrm>
          <a:prstGeom prst="straightConnector1">
            <a:avLst/>
          </a:prstGeom>
          <a:noFill/>
          <a:ln cap="flat" cmpd="sng" w="9525">
            <a:solidFill>
              <a:schemeClr val="lt1"/>
            </a:solidFill>
            <a:prstDash val="solid"/>
            <a:round/>
            <a:headEnd len="sm" w="sm" type="none"/>
            <a:tailEnd len="sm" w="sm" type="none"/>
          </a:ln>
        </p:spPr>
      </p:cxnSp>
      <p:sp>
        <p:nvSpPr>
          <p:cNvPr id="912" name="Google Shape;912;p50"/>
          <p:cNvSpPr/>
          <p:nvPr/>
        </p:nvSpPr>
        <p:spPr>
          <a:xfrm>
            <a:off x="7039865" y="4383492"/>
            <a:ext cx="105900" cy="111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Gowun Batang"/>
              <a:ea typeface="Gowun Batang"/>
              <a:cs typeface="Gowun Batang"/>
              <a:sym typeface="Gowun Batang"/>
            </a:endParaRPr>
          </a:p>
        </p:txBody>
      </p:sp>
      <p:cxnSp>
        <p:nvCxnSpPr>
          <p:cNvPr id="913" name="Google Shape;913;p50"/>
          <p:cNvCxnSpPr/>
          <p:nvPr/>
        </p:nvCxnSpPr>
        <p:spPr>
          <a:xfrm rot="10800000">
            <a:off x="6725765" y="4439000"/>
            <a:ext cx="317700" cy="0"/>
          </a:xfrm>
          <a:prstGeom prst="straightConnector1">
            <a:avLst/>
          </a:prstGeom>
          <a:noFill/>
          <a:ln cap="flat" cmpd="sng" w="19050">
            <a:solidFill>
              <a:schemeClr val="accent1"/>
            </a:solidFill>
            <a:prstDash val="solid"/>
            <a:round/>
            <a:headEnd len="sm" w="sm" type="none"/>
            <a:tailEnd len="sm" w="sm" type="none"/>
          </a:ln>
        </p:spPr>
      </p:cxnSp>
      <p:sp>
        <p:nvSpPr>
          <p:cNvPr id="914" name="Google Shape;914;p50"/>
          <p:cNvSpPr txBox="1"/>
          <p:nvPr>
            <p:ph idx="20" type="title"/>
          </p:nvPr>
        </p:nvSpPr>
        <p:spPr>
          <a:xfrm>
            <a:off x="6613888" y="841900"/>
            <a:ext cx="2141100" cy="1361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1pPr>
            <a:lvl2pPr lvl="1"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2pPr>
            <a:lvl3pPr lvl="2"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3pPr>
            <a:lvl4pPr lvl="3"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4pPr>
            <a:lvl5pPr lvl="4"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5pPr>
            <a:lvl6pPr lvl="5"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6pPr>
            <a:lvl7pPr lvl="6"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7pPr>
            <a:lvl8pPr lvl="7"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8pPr>
            <a:lvl9pPr lvl="8"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9pPr>
          </a:lstStyle>
          <a:p/>
        </p:txBody>
      </p:sp>
      <p:cxnSp>
        <p:nvCxnSpPr>
          <p:cNvPr id="915" name="Google Shape;915;p50"/>
          <p:cNvCxnSpPr/>
          <p:nvPr/>
        </p:nvCxnSpPr>
        <p:spPr>
          <a:xfrm rot="10800000">
            <a:off x="520800" y="2203225"/>
            <a:ext cx="8623200" cy="0"/>
          </a:xfrm>
          <a:prstGeom prst="straightConnector1">
            <a:avLst/>
          </a:prstGeom>
          <a:noFill/>
          <a:ln cap="flat" cmpd="sng" w="9525">
            <a:solidFill>
              <a:schemeClr val="lt1"/>
            </a:solidFill>
            <a:prstDash val="solid"/>
            <a:round/>
            <a:headEnd len="sm" w="sm" type="none"/>
            <a:tailEnd len="sm" w="sm" type="none"/>
          </a:ln>
        </p:spPr>
      </p:cxnSp>
      <p:sp>
        <p:nvSpPr>
          <p:cNvPr id="916" name="Google Shape;916;p50"/>
          <p:cNvSpPr txBox="1"/>
          <p:nvPr>
            <p:ph idx="21" type="title"/>
          </p:nvPr>
        </p:nvSpPr>
        <p:spPr>
          <a:xfrm>
            <a:off x="3768413" y="841900"/>
            <a:ext cx="2141100" cy="1361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1pPr>
            <a:lvl2pPr lvl="1"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2pPr>
            <a:lvl3pPr lvl="2"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3pPr>
            <a:lvl4pPr lvl="3"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4pPr>
            <a:lvl5pPr lvl="4"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5pPr>
            <a:lvl6pPr lvl="5"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6pPr>
            <a:lvl7pPr lvl="6"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7pPr>
            <a:lvl8pPr lvl="7"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8pPr>
            <a:lvl9pPr lvl="8"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9pPr>
          </a:lstStyle>
          <a:p/>
        </p:txBody>
      </p:sp>
      <p:cxnSp>
        <p:nvCxnSpPr>
          <p:cNvPr id="917" name="Google Shape;917;p50"/>
          <p:cNvCxnSpPr/>
          <p:nvPr/>
        </p:nvCxnSpPr>
        <p:spPr>
          <a:xfrm rot="10800000">
            <a:off x="4204772" y="4439001"/>
            <a:ext cx="1598400" cy="0"/>
          </a:xfrm>
          <a:prstGeom prst="straightConnector1">
            <a:avLst/>
          </a:prstGeom>
          <a:noFill/>
          <a:ln cap="flat" cmpd="sng" w="9525">
            <a:solidFill>
              <a:schemeClr val="lt1"/>
            </a:solidFill>
            <a:prstDash val="solid"/>
            <a:round/>
            <a:headEnd len="sm" w="sm" type="none"/>
            <a:tailEnd len="sm" w="sm" type="none"/>
          </a:ln>
        </p:spPr>
      </p:cxnSp>
      <p:sp>
        <p:nvSpPr>
          <p:cNvPr id="918" name="Google Shape;918;p50"/>
          <p:cNvSpPr/>
          <p:nvPr/>
        </p:nvSpPr>
        <p:spPr>
          <a:xfrm>
            <a:off x="5076315" y="4383492"/>
            <a:ext cx="105900" cy="111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Gowun Batang"/>
              <a:ea typeface="Gowun Batang"/>
              <a:cs typeface="Gowun Batang"/>
              <a:sym typeface="Gowun Batang"/>
            </a:endParaRPr>
          </a:p>
        </p:txBody>
      </p:sp>
      <p:cxnSp>
        <p:nvCxnSpPr>
          <p:cNvPr id="919" name="Google Shape;919;p50"/>
          <p:cNvCxnSpPr/>
          <p:nvPr/>
        </p:nvCxnSpPr>
        <p:spPr>
          <a:xfrm rot="10800000">
            <a:off x="3887050" y="4439000"/>
            <a:ext cx="1212600" cy="0"/>
          </a:xfrm>
          <a:prstGeom prst="straightConnector1">
            <a:avLst/>
          </a:prstGeom>
          <a:noFill/>
          <a:ln cap="flat" cmpd="sng" w="19050">
            <a:solidFill>
              <a:schemeClr val="lt1"/>
            </a:solidFill>
            <a:prstDash val="solid"/>
            <a:round/>
            <a:headEnd len="sm" w="sm" type="none"/>
            <a:tailEnd len="sm" w="sm" type="none"/>
          </a:ln>
        </p:spPr>
      </p:cxnSp>
      <p:cxnSp>
        <p:nvCxnSpPr>
          <p:cNvPr id="920" name="Google Shape;920;p50"/>
          <p:cNvCxnSpPr/>
          <p:nvPr/>
        </p:nvCxnSpPr>
        <p:spPr>
          <a:xfrm rot="10800000">
            <a:off x="527025" y="3852400"/>
            <a:ext cx="86232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cutive Team Intro - ALT 1">
  <p:cSld name="BLANK_1_4">
    <p:bg>
      <p:bgPr>
        <a:solidFill>
          <a:schemeClr val="lt2"/>
        </a:solidFill>
      </p:bgPr>
    </p:bg>
    <p:spTree>
      <p:nvGrpSpPr>
        <p:cNvPr id="69" name="Shape 69"/>
        <p:cNvGrpSpPr/>
        <p:nvPr/>
      </p:nvGrpSpPr>
      <p:grpSpPr>
        <a:xfrm>
          <a:off x="0" y="0"/>
          <a:ext cx="0" cy="0"/>
          <a:chOff x="0" y="0"/>
          <a:chExt cx="0" cy="0"/>
        </a:xfrm>
      </p:grpSpPr>
      <p:sp>
        <p:nvSpPr>
          <p:cNvPr id="70" name="Google Shape;70;p6"/>
          <p:cNvSpPr txBox="1"/>
          <p:nvPr>
            <p:ph idx="1" type="subTitle"/>
          </p:nvPr>
        </p:nvSpPr>
        <p:spPr>
          <a:xfrm>
            <a:off x="7876950" y="4432750"/>
            <a:ext cx="1267800" cy="699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1pPr>
            <a:lvl2pPr lvl="1"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2pPr>
            <a:lvl3pPr lvl="2"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3pPr>
            <a:lvl4pPr lvl="3"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4pPr>
            <a:lvl5pPr lvl="4"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5pPr>
            <a:lvl6pPr lvl="5"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6pPr>
            <a:lvl7pPr lvl="6"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7pPr>
            <a:lvl8pPr lvl="7"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8pPr>
            <a:lvl9pPr lvl="8"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9pPr>
          </a:lstStyle>
          <a:p/>
        </p:txBody>
      </p:sp>
      <p:sp>
        <p:nvSpPr>
          <p:cNvPr id="71" name="Google Shape;71;p6"/>
          <p:cNvSpPr txBox="1"/>
          <p:nvPr>
            <p:ph idx="2" type="subTitle"/>
          </p:nvPr>
        </p:nvSpPr>
        <p:spPr>
          <a:xfrm>
            <a:off x="6616523" y="4432750"/>
            <a:ext cx="1259100" cy="699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1pPr>
            <a:lvl2pPr lvl="1"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2pPr>
            <a:lvl3pPr lvl="2"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3pPr>
            <a:lvl4pPr lvl="3"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4pPr>
            <a:lvl5pPr lvl="4"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5pPr>
            <a:lvl6pPr lvl="5"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6pPr>
            <a:lvl7pPr lvl="6"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7pPr>
            <a:lvl8pPr lvl="7"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8pPr>
            <a:lvl9pPr lvl="8"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9pPr>
          </a:lstStyle>
          <a:p/>
        </p:txBody>
      </p:sp>
      <p:sp>
        <p:nvSpPr>
          <p:cNvPr id="72" name="Google Shape;72;p6"/>
          <p:cNvSpPr txBox="1"/>
          <p:nvPr>
            <p:ph idx="3" type="subTitle"/>
          </p:nvPr>
        </p:nvSpPr>
        <p:spPr>
          <a:xfrm>
            <a:off x="5357423" y="4432750"/>
            <a:ext cx="1259100" cy="699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1pPr>
            <a:lvl2pPr lvl="1"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2pPr>
            <a:lvl3pPr lvl="2"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3pPr>
            <a:lvl4pPr lvl="3"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4pPr>
            <a:lvl5pPr lvl="4"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5pPr>
            <a:lvl6pPr lvl="5"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6pPr>
            <a:lvl7pPr lvl="6"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7pPr>
            <a:lvl8pPr lvl="7"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8pPr>
            <a:lvl9pPr lvl="8"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9pPr>
          </a:lstStyle>
          <a:p/>
        </p:txBody>
      </p:sp>
      <p:sp>
        <p:nvSpPr>
          <p:cNvPr id="73" name="Google Shape;73;p6"/>
          <p:cNvSpPr txBox="1"/>
          <p:nvPr>
            <p:ph idx="4" type="subTitle"/>
          </p:nvPr>
        </p:nvSpPr>
        <p:spPr>
          <a:xfrm>
            <a:off x="4097348" y="4432750"/>
            <a:ext cx="1259100" cy="699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1pPr>
            <a:lvl2pPr lvl="1"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2pPr>
            <a:lvl3pPr lvl="2"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3pPr>
            <a:lvl4pPr lvl="3"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4pPr>
            <a:lvl5pPr lvl="4"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5pPr>
            <a:lvl6pPr lvl="5"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6pPr>
            <a:lvl7pPr lvl="6"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7pPr>
            <a:lvl8pPr lvl="7"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8pPr>
            <a:lvl9pPr lvl="8"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9pPr>
          </a:lstStyle>
          <a:p/>
        </p:txBody>
      </p:sp>
      <p:sp>
        <p:nvSpPr>
          <p:cNvPr id="74" name="Google Shape;74;p6"/>
          <p:cNvSpPr txBox="1"/>
          <p:nvPr>
            <p:ph idx="5" type="subTitle"/>
          </p:nvPr>
        </p:nvSpPr>
        <p:spPr>
          <a:xfrm>
            <a:off x="2829250" y="4432750"/>
            <a:ext cx="1268100" cy="699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1pPr>
            <a:lvl2pPr lvl="1"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2pPr>
            <a:lvl3pPr lvl="2"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3pPr>
            <a:lvl4pPr lvl="3"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4pPr>
            <a:lvl5pPr lvl="4"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5pPr>
            <a:lvl6pPr lvl="5"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6pPr>
            <a:lvl7pPr lvl="6"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7pPr>
            <a:lvl8pPr lvl="7"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8pPr>
            <a:lvl9pPr lvl="8"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9pPr>
          </a:lstStyle>
          <a:p/>
        </p:txBody>
      </p:sp>
      <p:sp>
        <p:nvSpPr>
          <p:cNvPr id="75" name="Google Shape;75;p6"/>
          <p:cNvSpPr txBox="1"/>
          <p:nvPr>
            <p:ph idx="6" type="subTitle"/>
          </p:nvPr>
        </p:nvSpPr>
        <p:spPr>
          <a:xfrm>
            <a:off x="7876950" y="2287525"/>
            <a:ext cx="1267800" cy="699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1pPr>
            <a:lvl2pPr lvl="1"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2pPr>
            <a:lvl3pPr lvl="2"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3pPr>
            <a:lvl4pPr lvl="3"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4pPr>
            <a:lvl5pPr lvl="4"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5pPr>
            <a:lvl6pPr lvl="5"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6pPr>
            <a:lvl7pPr lvl="6"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7pPr>
            <a:lvl8pPr lvl="7"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8pPr>
            <a:lvl9pPr lvl="8"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9pPr>
          </a:lstStyle>
          <a:p/>
        </p:txBody>
      </p:sp>
      <p:sp>
        <p:nvSpPr>
          <p:cNvPr id="76" name="Google Shape;76;p6"/>
          <p:cNvSpPr txBox="1"/>
          <p:nvPr>
            <p:ph idx="7" type="subTitle"/>
          </p:nvPr>
        </p:nvSpPr>
        <p:spPr>
          <a:xfrm>
            <a:off x="6616523" y="2287525"/>
            <a:ext cx="1259100" cy="699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1pPr>
            <a:lvl2pPr lvl="1"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2pPr>
            <a:lvl3pPr lvl="2"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3pPr>
            <a:lvl4pPr lvl="3"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4pPr>
            <a:lvl5pPr lvl="4"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5pPr>
            <a:lvl6pPr lvl="5"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6pPr>
            <a:lvl7pPr lvl="6"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7pPr>
            <a:lvl8pPr lvl="7"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8pPr>
            <a:lvl9pPr lvl="8"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9pPr>
          </a:lstStyle>
          <a:p/>
        </p:txBody>
      </p:sp>
      <p:sp>
        <p:nvSpPr>
          <p:cNvPr id="77" name="Google Shape;77;p6"/>
          <p:cNvSpPr txBox="1"/>
          <p:nvPr>
            <p:ph idx="8" type="subTitle"/>
          </p:nvPr>
        </p:nvSpPr>
        <p:spPr>
          <a:xfrm>
            <a:off x="5357423" y="2287525"/>
            <a:ext cx="1259100" cy="699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1pPr>
            <a:lvl2pPr lvl="1"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2pPr>
            <a:lvl3pPr lvl="2"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3pPr>
            <a:lvl4pPr lvl="3"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4pPr>
            <a:lvl5pPr lvl="4"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5pPr>
            <a:lvl6pPr lvl="5"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6pPr>
            <a:lvl7pPr lvl="6"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7pPr>
            <a:lvl8pPr lvl="7"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8pPr>
            <a:lvl9pPr lvl="8"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9pPr>
          </a:lstStyle>
          <a:p/>
        </p:txBody>
      </p:sp>
      <p:sp>
        <p:nvSpPr>
          <p:cNvPr id="78" name="Google Shape;78;p6"/>
          <p:cNvSpPr txBox="1"/>
          <p:nvPr>
            <p:ph idx="9" type="subTitle"/>
          </p:nvPr>
        </p:nvSpPr>
        <p:spPr>
          <a:xfrm>
            <a:off x="4097348" y="2287525"/>
            <a:ext cx="1259100" cy="699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1pPr>
            <a:lvl2pPr lvl="1"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2pPr>
            <a:lvl3pPr lvl="2"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3pPr>
            <a:lvl4pPr lvl="3"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4pPr>
            <a:lvl5pPr lvl="4"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5pPr>
            <a:lvl6pPr lvl="5"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6pPr>
            <a:lvl7pPr lvl="6"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7pPr>
            <a:lvl8pPr lvl="7"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8pPr>
            <a:lvl9pPr lvl="8"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9pPr>
          </a:lstStyle>
          <a:p/>
        </p:txBody>
      </p:sp>
      <p:sp>
        <p:nvSpPr>
          <p:cNvPr id="79" name="Google Shape;79;p6"/>
          <p:cNvSpPr txBox="1"/>
          <p:nvPr>
            <p:ph type="title"/>
          </p:nvPr>
        </p:nvSpPr>
        <p:spPr>
          <a:xfrm>
            <a:off x="519850" y="844700"/>
            <a:ext cx="2309400" cy="2142000"/>
          </a:xfrm>
          <a:prstGeom prst="rect">
            <a:avLst/>
          </a:prstGeom>
        </p:spPr>
        <p:txBody>
          <a:bodyPr anchorCtr="0" anchor="ctr" bIns="91425" lIns="182875" spcFirstLastPara="1" rIns="182875" wrap="square" tIns="91425">
            <a:noAutofit/>
          </a:bodyPr>
          <a:lstStyle>
            <a:lvl1pPr lvl="0" algn="ctr">
              <a:spcBef>
                <a:spcPts val="0"/>
              </a:spcBef>
              <a:spcAft>
                <a:spcPts val="0"/>
              </a:spcAft>
              <a:buClr>
                <a:schemeClr val="accent1"/>
              </a:buClr>
              <a:buSzPts val="1200"/>
              <a:buFont typeface="Inter SemiBold"/>
              <a:buNone/>
              <a:defRPr sz="1200">
                <a:solidFill>
                  <a:schemeClr val="accent1"/>
                </a:solidFill>
                <a:latin typeface="Inter SemiBold"/>
                <a:ea typeface="Inter SemiBold"/>
                <a:cs typeface="Inter SemiBold"/>
                <a:sym typeface="Inter SemiBold"/>
              </a:defRPr>
            </a:lvl1pPr>
            <a:lvl2pPr lvl="1" algn="ctr">
              <a:spcBef>
                <a:spcPts val="0"/>
              </a:spcBef>
              <a:spcAft>
                <a:spcPts val="0"/>
              </a:spcAft>
              <a:buClr>
                <a:schemeClr val="accent1"/>
              </a:buClr>
              <a:buSzPts val="1200"/>
              <a:buFont typeface="Inter SemiBold"/>
              <a:buNone/>
              <a:defRPr sz="1200">
                <a:solidFill>
                  <a:schemeClr val="accent1"/>
                </a:solidFill>
                <a:latin typeface="Inter SemiBold"/>
                <a:ea typeface="Inter SemiBold"/>
                <a:cs typeface="Inter SemiBold"/>
                <a:sym typeface="Inter SemiBold"/>
              </a:defRPr>
            </a:lvl2pPr>
            <a:lvl3pPr lvl="2" algn="ctr">
              <a:spcBef>
                <a:spcPts val="0"/>
              </a:spcBef>
              <a:spcAft>
                <a:spcPts val="0"/>
              </a:spcAft>
              <a:buClr>
                <a:schemeClr val="accent1"/>
              </a:buClr>
              <a:buSzPts val="1200"/>
              <a:buFont typeface="Inter SemiBold"/>
              <a:buNone/>
              <a:defRPr sz="1200">
                <a:solidFill>
                  <a:schemeClr val="accent1"/>
                </a:solidFill>
                <a:latin typeface="Inter SemiBold"/>
                <a:ea typeface="Inter SemiBold"/>
                <a:cs typeface="Inter SemiBold"/>
                <a:sym typeface="Inter SemiBold"/>
              </a:defRPr>
            </a:lvl3pPr>
            <a:lvl4pPr lvl="3" algn="ctr">
              <a:spcBef>
                <a:spcPts val="0"/>
              </a:spcBef>
              <a:spcAft>
                <a:spcPts val="0"/>
              </a:spcAft>
              <a:buClr>
                <a:schemeClr val="accent1"/>
              </a:buClr>
              <a:buSzPts val="1200"/>
              <a:buFont typeface="Inter SemiBold"/>
              <a:buNone/>
              <a:defRPr sz="1200">
                <a:solidFill>
                  <a:schemeClr val="accent1"/>
                </a:solidFill>
                <a:latin typeface="Inter SemiBold"/>
                <a:ea typeface="Inter SemiBold"/>
                <a:cs typeface="Inter SemiBold"/>
                <a:sym typeface="Inter SemiBold"/>
              </a:defRPr>
            </a:lvl4pPr>
            <a:lvl5pPr lvl="4" algn="ctr">
              <a:spcBef>
                <a:spcPts val="0"/>
              </a:spcBef>
              <a:spcAft>
                <a:spcPts val="0"/>
              </a:spcAft>
              <a:buClr>
                <a:schemeClr val="accent1"/>
              </a:buClr>
              <a:buSzPts val="1200"/>
              <a:buFont typeface="Inter SemiBold"/>
              <a:buNone/>
              <a:defRPr sz="1200">
                <a:solidFill>
                  <a:schemeClr val="accent1"/>
                </a:solidFill>
                <a:latin typeface="Inter SemiBold"/>
                <a:ea typeface="Inter SemiBold"/>
                <a:cs typeface="Inter SemiBold"/>
                <a:sym typeface="Inter SemiBold"/>
              </a:defRPr>
            </a:lvl5pPr>
            <a:lvl6pPr lvl="5" algn="ctr">
              <a:spcBef>
                <a:spcPts val="0"/>
              </a:spcBef>
              <a:spcAft>
                <a:spcPts val="0"/>
              </a:spcAft>
              <a:buClr>
                <a:schemeClr val="accent1"/>
              </a:buClr>
              <a:buSzPts val="1200"/>
              <a:buFont typeface="Inter SemiBold"/>
              <a:buNone/>
              <a:defRPr sz="1200">
                <a:solidFill>
                  <a:schemeClr val="accent1"/>
                </a:solidFill>
                <a:latin typeface="Inter SemiBold"/>
                <a:ea typeface="Inter SemiBold"/>
                <a:cs typeface="Inter SemiBold"/>
                <a:sym typeface="Inter SemiBold"/>
              </a:defRPr>
            </a:lvl6pPr>
            <a:lvl7pPr lvl="6" algn="ctr">
              <a:spcBef>
                <a:spcPts val="0"/>
              </a:spcBef>
              <a:spcAft>
                <a:spcPts val="0"/>
              </a:spcAft>
              <a:buClr>
                <a:schemeClr val="accent1"/>
              </a:buClr>
              <a:buSzPts val="1200"/>
              <a:buFont typeface="Inter SemiBold"/>
              <a:buNone/>
              <a:defRPr sz="1200">
                <a:solidFill>
                  <a:schemeClr val="accent1"/>
                </a:solidFill>
                <a:latin typeface="Inter SemiBold"/>
                <a:ea typeface="Inter SemiBold"/>
                <a:cs typeface="Inter SemiBold"/>
                <a:sym typeface="Inter SemiBold"/>
              </a:defRPr>
            </a:lvl7pPr>
            <a:lvl8pPr lvl="7" algn="ctr">
              <a:spcBef>
                <a:spcPts val="0"/>
              </a:spcBef>
              <a:spcAft>
                <a:spcPts val="0"/>
              </a:spcAft>
              <a:buClr>
                <a:schemeClr val="accent1"/>
              </a:buClr>
              <a:buSzPts val="1200"/>
              <a:buFont typeface="Inter SemiBold"/>
              <a:buNone/>
              <a:defRPr sz="1200">
                <a:solidFill>
                  <a:schemeClr val="accent1"/>
                </a:solidFill>
                <a:latin typeface="Inter SemiBold"/>
                <a:ea typeface="Inter SemiBold"/>
                <a:cs typeface="Inter SemiBold"/>
                <a:sym typeface="Inter SemiBold"/>
              </a:defRPr>
            </a:lvl8pPr>
            <a:lvl9pPr lvl="8" algn="ctr">
              <a:spcBef>
                <a:spcPts val="0"/>
              </a:spcBef>
              <a:spcAft>
                <a:spcPts val="0"/>
              </a:spcAft>
              <a:buClr>
                <a:schemeClr val="accent1"/>
              </a:buClr>
              <a:buSzPts val="1200"/>
              <a:buFont typeface="Inter SemiBold"/>
              <a:buNone/>
              <a:defRPr sz="1200">
                <a:solidFill>
                  <a:schemeClr val="accent1"/>
                </a:solidFill>
                <a:latin typeface="Inter SemiBold"/>
                <a:ea typeface="Inter SemiBold"/>
                <a:cs typeface="Inter SemiBold"/>
                <a:sym typeface="Inter SemiBold"/>
              </a:defRPr>
            </a:lvl9pPr>
          </a:lstStyle>
          <a:p/>
        </p:txBody>
      </p:sp>
      <p:sp>
        <p:nvSpPr>
          <p:cNvPr id="80" name="Google Shape;80;p6"/>
          <p:cNvSpPr txBox="1"/>
          <p:nvPr>
            <p:ph idx="13"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81" name="Google Shape;81;p6"/>
          <p:cNvSpPr txBox="1"/>
          <p:nvPr>
            <p:ph idx="14"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82" name="Google Shape;82;p6"/>
          <p:cNvSpPr txBox="1"/>
          <p:nvPr>
            <p:ph idx="15"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83" name="Google Shape;83;p6"/>
          <p:cNvSpPr txBox="1"/>
          <p:nvPr>
            <p:ph idx="16" type="title"/>
          </p:nvPr>
        </p:nvSpPr>
        <p:spPr>
          <a:xfrm flipH="1">
            <a:off x="524150" y="334900"/>
            <a:ext cx="8098500" cy="5100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cxnSp>
        <p:nvCxnSpPr>
          <p:cNvPr id="84" name="Google Shape;84;p6"/>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85" name="Google Shape;85;p6"/>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sp>
        <p:nvSpPr>
          <p:cNvPr id="86" name="Google Shape;86;p6"/>
          <p:cNvSpPr txBox="1"/>
          <p:nvPr>
            <p:ph idx="17" type="title"/>
          </p:nvPr>
        </p:nvSpPr>
        <p:spPr>
          <a:xfrm>
            <a:off x="519850" y="2986700"/>
            <a:ext cx="2309400" cy="2142000"/>
          </a:xfrm>
          <a:prstGeom prst="rect">
            <a:avLst/>
          </a:prstGeom>
        </p:spPr>
        <p:txBody>
          <a:bodyPr anchorCtr="0" anchor="ctr" bIns="91425" lIns="182875" spcFirstLastPara="1" rIns="182875" wrap="square" tIns="91425">
            <a:noAutofit/>
          </a:bodyPr>
          <a:lstStyle>
            <a:lvl1pPr lvl="0"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1pPr>
            <a:lvl2pPr lvl="1"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2pPr>
            <a:lvl3pPr lvl="2"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3pPr>
            <a:lvl4pPr lvl="3"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4pPr>
            <a:lvl5pPr lvl="4"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5pPr>
            <a:lvl6pPr lvl="5"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6pPr>
            <a:lvl7pPr lvl="6"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7pPr>
            <a:lvl8pPr lvl="7"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8pPr>
            <a:lvl9pPr lvl="8"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9pPr>
          </a:lstStyle>
          <a:p/>
        </p:txBody>
      </p:sp>
      <p:sp>
        <p:nvSpPr>
          <p:cNvPr id="87" name="Google Shape;87;p6"/>
          <p:cNvSpPr txBox="1"/>
          <p:nvPr>
            <p:ph idx="18" type="subTitle"/>
          </p:nvPr>
        </p:nvSpPr>
        <p:spPr>
          <a:xfrm>
            <a:off x="2829250" y="2287525"/>
            <a:ext cx="1268100" cy="699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1pPr>
            <a:lvl2pPr lvl="1"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2pPr>
            <a:lvl3pPr lvl="2"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3pPr>
            <a:lvl4pPr lvl="3"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4pPr>
            <a:lvl5pPr lvl="4"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5pPr>
            <a:lvl6pPr lvl="5"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6pPr>
            <a:lvl7pPr lvl="6"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7pPr>
            <a:lvl8pPr lvl="7"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8pPr>
            <a:lvl9pPr lvl="8"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9pPr>
          </a:lstStyle>
          <a:p/>
        </p:txBody>
      </p:sp>
      <p:sp>
        <p:nvSpPr>
          <p:cNvPr id="88" name="Google Shape;88;p6"/>
          <p:cNvSpPr/>
          <p:nvPr>
            <p:ph idx="19" type="pic"/>
          </p:nvPr>
        </p:nvSpPr>
        <p:spPr>
          <a:xfrm>
            <a:off x="2833325" y="844900"/>
            <a:ext cx="1259100" cy="1443000"/>
          </a:xfrm>
          <a:prstGeom prst="rect">
            <a:avLst/>
          </a:prstGeom>
          <a:noFill/>
          <a:ln>
            <a:noFill/>
          </a:ln>
        </p:spPr>
      </p:sp>
      <p:sp>
        <p:nvSpPr>
          <p:cNvPr id="89" name="Google Shape;89;p6"/>
          <p:cNvSpPr/>
          <p:nvPr>
            <p:ph idx="20" type="pic"/>
          </p:nvPr>
        </p:nvSpPr>
        <p:spPr>
          <a:xfrm>
            <a:off x="4102050" y="844900"/>
            <a:ext cx="1250100" cy="1443000"/>
          </a:xfrm>
          <a:prstGeom prst="rect">
            <a:avLst/>
          </a:prstGeom>
          <a:noFill/>
          <a:ln>
            <a:noFill/>
          </a:ln>
        </p:spPr>
      </p:sp>
      <p:sp>
        <p:nvSpPr>
          <p:cNvPr id="90" name="Google Shape;90;p6"/>
          <p:cNvSpPr/>
          <p:nvPr>
            <p:ph idx="21" type="pic"/>
          </p:nvPr>
        </p:nvSpPr>
        <p:spPr>
          <a:xfrm>
            <a:off x="5362100" y="844900"/>
            <a:ext cx="1250100" cy="1443000"/>
          </a:xfrm>
          <a:prstGeom prst="rect">
            <a:avLst/>
          </a:prstGeom>
          <a:noFill/>
          <a:ln>
            <a:noFill/>
          </a:ln>
        </p:spPr>
      </p:sp>
      <p:sp>
        <p:nvSpPr>
          <p:cNvPr id="91" name="Google Shape;91;p6"/>
          <p:cNvSpPr/>
          <p:nvPr>
            <p:ph idx="22" type="pic"/>
          </p:nvPr>
        </p:nvSpPr>
        <p:spPr>
          <a:xfrm>
            <a:off x="6622150" y="844900"/>
            <a:ext cx="1250100" cy="1443000"/>
          </a:xfrm>
          <a:prstGeom prst="rect">
            <a:avLst/>
          </a:prstGeom>
          <a:noFill/>
          <a:ln>
            <a:noFill/>
          </a:ln>
        </p:spPr>
      </p:sp>
      <p:sp>
        <p:nvSpPr>
          <p:cNvPr id="92" name="Google Shape;92;p6"/>
          <p:cNvSpPr/>
          <p:nvPr>
            <p:ph idx="23" type="pic"/>
          </p:nvPr>
        </p:nvSpPr>
        <p:spPr>
          <a:xfrm>
            <a:off x="7881550" y="844900"/>
            <a:ext cx="1262400" cy="1443000"/>
          </a:xfrm>
          <a:prstGeom prst="rect">
            <a:avLst/>
          </a:prstGeom>
          <a:noFill/>
          <a:ln>
            <a:noFill/>
          </a:ln>
        </p:spPr>
      </p:sp>
      <p:sp>
        <p:nvSpPr>
          <p:cNvPr id="93" name="Google Shape;93;p6"/>
          <p:cNvSpPr/>
          <p:nvPr>
            <p:ph idx="24" type="pic"/>
          </p:nvPr>
        </p:nvSpPr>
        <p:spPr>
          <a:xfrm>
            <a:off x="2833325" y="2991250"/>
            <a:ext cx="1259100" cy="1441800"/>
          </a:xfrm>
          <a:prstGeom prst="rect">
            <a:avLst/>
          </a:prstGeom>
          <a:noFill/>
          <a:ln>
            <a:noFill/>
          </a:ln>
        </p:spPr>
      </p:sp>
      <p:sp>
        <p:nvSpPr>
          <p:cNvPr id="94" name="Google Shape;94;p6"/>
          <p:cNvSpPr/>
          <p:nvPr>
            <p:ph idx="25" type="pic"/>
          </p:nvPr>
        </p:nvSpPr>
        <p:spPr>
          <a:xfrm>
            <a:off x="4102050" y="2991250"/>
            <a:ext cx="1250100" cy="1441800"/>
          </a:xfrm>
          <a:prstGeom prst="rect">
            <a:avLst/>
          </a:prstGeom>
          <a:noFill/>
          <a:ln>
            <a:noFill/>
          </a:ln>
        </p:spPr>
      </p:sp>
      <p:sp>
        <p:nvSpPr>
          <p:cNvPr id="95" name="Google Shape;95;p6"/>
          <p:cNvSpPr/>
          <p:nvPr>
            <p:ph idx="26" type="pic"/>
          </p:nvPr>
        </p:nvSpPr>
        <p:spPr>
          <a:xfrm>
            <a:off x="5362100" y="2991250"/>
            <a:ext cx="1250100" cy="1441800"/>
          </a:xfrm>
          <a:prstGeom prst="rect">
            <a:avLst/>
          </a:prstGeom>
          <a:noFill/>
          <a:ln>
            <a:noFill/>
          </a:ln>
        </p:spPr>
      </p:sp>
      <p:sp>
        <p:nvSpPr>
          <p:cNvPr id="96" name="Google Shape;96;p6"/>
          <p:cNvSpPr/>
          <p:nvPr>
            <p:ph idx="27" type="pic"/>
          </p:nvPr>
        </p:nvSpPr>
        <p:spPr>
          <a:xfrm>
            <a:off x="6622150" y="2991250"/>
            <a:ext cx="1250100" cy="1441800"/>
          </a:xfrm>
          <a:prstGeom prst="rect">
            <a:avLst/>
          </a:prstGeom>
          <a:noFill/>
          <a:ln>
            <a:noFill/>
          </a:ln>
        </p:spPr>
      </p:sp>
      <p:sp>
        <p:nvSpPr>
          <p:cNvPr id="97" name="Google Shape;97;p6"/>
          <p:cNvSpPr/>
          <p:nvPr>
            <p:ph idx="28" type="pic"/>
          </p:nvPr>
        </p:nvSpPr>
        <p:spPr>
          <a:xfrm>
            <a:off x="7881550" y="2991250"/>
            <a:ext cx="1262400" cy="1441800"/>
          </a:xfrm>
          <a:prstGeom prst="rect">
            <a:avLst/>
          </a:prstGeom>
          <a:noFill/>
          <a:ln>
            <a:noFill/>
          </a:ln>
        </p:spPr>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PI - ALT 3">
  <p:cSld name="CUSTOM">
    <p:bg>
      <p:bgPr>
        <a:solidFill>
          <a:schemeClr val="lt1"/>
        </a:solidFill>
      </p:bgPr>
    </p:bg>
    <p:spTree>
      <p:nvGrpSpPr>
        <p:cNvPr id="921" name="Shape 921"/>
        <p:cNvGrpSpPr/>
        <p:nvPr/>
      </p:nvGrpSpPr>
      <p:grpSpPr>
        <a:xfrm>
          <a:off x="0" y="0"/>
          <a:ext cx="0" cy="0"/>
          <a:chOff x="0" y="0"/>
          <a:chExt cx="0" cy="0"/>
        </a:xfrm>
      </p:grpSpPr>
      <p:grpSp>
        <p:nvGrpSpPr>
          <p:cNvPr id="922" name="Google Shape;922;p51"/>
          <p:cNvGrpSpPr/>
          <p:nvPr/>
        </p:nvGrpSpPr>
        <p:grpSpPr>
          <a:xfrm rot="5400000">
            <a:off x="593777" y="658085"/>
            <a:ext cx="369896" cy="333900"/>
            <a:chOff x="96076" y="654376"/>
            <a:chExt cx="369896" cy="333900"/>
          </a:xfrm>
        </p:grpSpPr>
        <p:cxnSp>
          <p:nvCxnSpPr>
            <p:cNvPr id="923" name="Google Shape;923;p51"/>
            <p:cNvCxnSpPr/>
            <p:nvPr/>
          </p:nvCxnSpPr>
          <p:spPr>
            <a:xfrm rot="5400000">
              <a:off x="113975" y="821326"/>
              <a:ext cx="333900" cy="0"/>
            </a:xfrm>
            <a:prstGeom prst="straightConnector1">
              <a:avLst/>
            </a:prstGeom>
            <a:noFill/>
            <a:ln cap="flat" cmpd="sng" w="19050">
              <a:solidFill>
                <a:schemeClr val="accent6"/>
              </a:solidFill>
              <a:prstDash val="solid"/>
              <a:round/>
              <a:headEnd len="sm" w="sm" type="none"/>
              <a:tailEnd len="sm" w="sm" type="none"/>
            </a:ln>
          </p:spPr>
        </p:cxnSp>
        <p:sp>
          <p:nvSpPr>
            <p:cNvPr id="924" name="Google Shape;924;p51"/>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925" name="Google Shape;925;p51"/>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sp>
        <p:nvSpPr>
          <p:cNvPr id="926" name="Google Shape;926;p51"/>
          <p:cNvSpPr txBox="1"/>
          <p:nvPr>
            <p:ph type="title"/>
          </p:nvPr>
        </p:nvSpPr>
        <p:spPr>
          <a:xfrm>
            <a:off x="4322575" y="1217450"/>
            <a:ext cx="1536300" cy="3483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1pPr>
            <a:lvl2pPr lvl="1">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9pPr>
          </a:lstStyle>
          <a:p/>
        </p:txBody>
      </p:sp>
      <p:sp>
        <p:nvSpPr>
          <p:cNvPr id="927" name="Google Shape;927;p51"/>
          <p:cNvSpPr txBox="1"/>
          <p:nvPr>
            <p:ph idx="2" type="title"/>
          </p:nvPr>
        </p:nvSpPr>
        <p:spPr>
          <a:xfrm>
            <a:off x="1040875" y="1217450"/>
            <a:ext cx="3281700" cy="552000"/>
          </a:xfrm>
          <a:prstGeom prst="rect">
            <a:avLst/>
          </a:prstGeom>
        </p:spPr>
        <p:txBody>
          <a:bodyPr anchorCtr="0" anchor="b" bIns="91425" lIns="274300" spcFirstLastPara="1" rIns="182875" wrap="square" tIns="91425">
            <a:noAutofit/>
          </a:bodyPr>
          <a:lstStyle>
            <a:lvl1pPr lvl="0">
              <a:spcBef>
                <a:spcPts val="0"/>
              </a:spcBef>
              <a:spcAft>
                <a:spcPts val="0"/>
              </a:spcAft>
              <a:buClr>
                <a:schemeClr val="accent6"/>
              </a:buClr>
              <a:buSzPts val="1500"/>
              <a:buFont typeface="Inter"/>
              <a:buNone/>
              <a:defRPr sz="1500">
                <a:solidFill>
                  <a:schemeClr val="accent6"/>
                </a:solidFill>
                <a:latin typeface="Inter"/>
                <a:ea typeface="Inter"/>
                <a:cs typeface="Inter"/>
                <a:sym typeface="Inter"/>
              </a:defRPr>
            </a:lvl1pPr>
            <a:lvl2pPr lvl="1">
              <a:spcBef>
                <a:spcPts val="0"/>
              </a:spcBef>
              <a:spcAft>
                <a:spcPts val="0"/>
              </a:spcAft>
              <a:buClr>
                <a:schemeClr val="accent6"/>
              </a:buClr>
              <a:buSzPts val="1500"/>
              <a:buFont typeface="Inter"/>
              <a:buNone/>
              <a:defRPr sz="1500">
                <a:solidFill>
                  <a:schemeClr val="accent6"/>
                </a:solidFill>
                <a:latin typeface="Inter"/>
                <a:ea typeface="Inter"/>
                <a:cs typeface="Inter"/>
                <a:sym typeface="Inter"/>
              </a:defRPr>
            </a:lvl2pPr>
            <a:lvl3pPr lvl="2">
              <a:spcBef>
                <a:spcPts val="0"/>
              </a:spcBef>
              <a:spcAft>
                <a:spcPts val="0"/>
              </a:spcAft>
              <a:buClr>
                <a:schemeClr val="accent6"/>
              </a:buClr>
              <a:buSzPts val="1500"/>
              <a:buFont typeface="Inter"/>
              <a:buNone/>
              <a:defRPr sz="1500">
                <a:solidFill>
                  <a:schemeClr val="accent6"/>
                </a:solidFill>
                <a:latin typeface="Inter"/>
                <a:ea typeface="Inter"/>
                <a:cs typeface="Inter"/>
                <a:sym typeface="Inter"/>
              </a:defRPr>
            </a:lvl3pPr>
            <a:lvl4pPr lvl="3">
              <a:spcBef>
                <a:spcPts val="0"/>
              </a:spcBef>
              <a:spcAft>
                <a:spcPts val="0"/>
              </a:spcAft>
              <a:buClr>
                <a:schemeClr val="accent6"/>
              </a:buClr>
              <a:buSzPts val="1500"/>
              <a:buFont typeface="Inter"/>
              <a:buNone/>
              <a:defRPr sz="1500">
                <a:solidFill>
                  <a:schemeClr val="accent6"/>
                </a:solidFill>
                <a:latin typeface="Inter"/>
                <a:ea typeface="Inter"/>
                <a:cs typeface="Inter"/>
                <a:sym typeface="Inter"/>
              </a:defRPr>
            </a:lvl4pPr>
            <a:lvl5pPr lvl="4">
              <a:spcBef>
                <a:spcPts val="0"/>
              </a:spcBef>
              <a:spcAft>
                <a:spcPts val="0"/>
              </a:spcAft>
              <a:buClr>
                <a:schemeClr val="accent6"/>
              </a:buClr>
              <a:buSzPts val="1500"/>
              <a:buFont typeface="Inter"/>
              <a:buNone/>
              <a:defRPr sz="1500">
                <a:solidFill>
                  <a:schemeClr val="accent6"/>
                </a:solidFill>
                <a:latin typeface="Inter"/>
                <a:ea typeface="Inter"/>
                <a:cs typeface="Inter"/>
                <a:sym typeface="Inter"/>
              </a:defRPr>
            </a:lvl5pPr>
            <a:lvl6pPr lvl="5">
              <a:spcBef>
                <a:spcPts val="0"/>
              </a:spcBef>
              <a:spcAft>
                <a:spcPts val="0"/>
              </a:spcAft>
              <a:buClr>
                <a:schemeClr val="accent6"/>
              </a:buClr>
              <a:buSzPts val="1500"/>
              <a:buFont typeface="Inter"/>
              <a:buNone/>
              <a:defRPr sz="1500">
                <a:solidFill>
                  <a:schemeClr val="accent6"/>
                </a:solidFill>
                <a:latin typeface="Inter"/>
                <a:ea typeface="Inter"/>
                <a:cs typeface="Inter"/>
                <a:sym typeface="Inter"/>
              </a:defRPr>
            </a:lvl6pPr>
            <a:lvl7pPr lvl="6">
              <a:spcBef>
                <a:spcPts val="0"/>
              </a:spcBef>
              <a:spcAft>
                <a:spcPts val="0"/>
              </a:spcAft>
              <a:buClr>
                <a:schemeClr val="accent6"/>
              </a:buClr>
              <a:buSzPts val="1500"/>
              <a:buFont typeface="Inter"/>
              <a:buNone/>
              <a:defRPr sz="1500">
                <a:solidFill>
                  <a:schemeClr val="accent6"/>
                </a:solidFill>
                <a:latin typeface="Inter"/>
                <a:ea typeface="Inter"/>
                <a:cs typeface="Inter"/>
                <a:sym typeface="Inter"/>
              </a:defRPr>
            </a:lvl7pPr>
            <a:lvl8pPr lvl="7">
              <a:spcBef>
                <a:spcPts val="0"/>
              </a:spcBef>
              <a:spcAft>
                <a:spcPts val="0"/>
              </a:spcAft>
              <a:buClr>
                <a:schemeClr val="accent6"/>
              </a:buClr>
              <a:buSzPts val="1500"/>
              <a:buFont typeface="Inter"/>
              <a:buNone/>
              <a:defRPr sz="1500">
                <a:solidFill>
                  <a:schemeClr val="accent6"/>
                </a:solidFill>
                <a:latin typeface="Inter"/>
                <a:ea typeface="Inter"/>
                <a:cs typeface="Inter"/>
                <a:sym typeface="Inter"/>
              </a:defRPr>
            </a:lvl8pPr>
            <a:lvl9pPr lvl="8">
              <a:spcBef>
                <a:spcPts val="0"/>
              </a:spcBef>
              <a:spcAft>
                <a:spcPts val="0"/>
              </a:spcAft>
              <a:buClr>
                <a:schemeClr val="accent6"/>
              </a:buClr>
              <a:buSzPts val="1500"/>
              <a:buFont typeface="Inter"/>
              <a:buNone/>
              <a:defRPr sz="1500">
                <a:solidFill>
                  <a:schemeClr val="accent6"/>
                </a:solidFill>
                <a:latin typeface="Inter"/>
                <a:ea typeface="Inter"/>
                <a:cs typeface="Inter"/>
                <a:sym typeface="Inter"/>
              </a:defRPr>
            </a:lvl9pPr>
          </a:lstStyle>
          <a:p/>
        </p:txBody>
      </p:sp>
      <p:sp>
        <p:nvSpPr>
          <p:cNvPr id="928" name="Google Shape;928;p51"/>
          <p:cNvSpPr txBox="1"/>
          <p:nvPr>
            <p:ph idx="1" type="body"/>
          </p:nvPr>
        </p:nvSpPr>
        <p:spPr>
          <a:xfrm>
            <a:off x="1042100" y="1764975"/>
            <a:ext cx="3281700" cy="2936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1"/>
              </a:buClr>
              <a:buSzPts val="1000"/>
              <a:buFont typeface="Inter"/>
              <a:buChar char="●"/>
              <a:defRPr sz="1000">
                <a:solidFill>
                  <a:schemeClr val="dk1"/>
                </a:solidFill>
              </a:defRPr>
            </a:lvl1pPr>
            <a:lvl2pPr indent="-292100" lvl="1" marL="914400">
              <a:spcBef>
                <a:spcPts val="0"/>
              </a:spcBef>
              <a:spcAft>
                <a:spcPts val="0"/>
              </a:spcAft>
              <a:buClr>
                <a:schemeClr val="dk1"/>
              </a:buClr>
              <a:buSzPts val="1000"/>
              <a:buFont typeface="Inter"/>
              <a:buChar char="○"/>
              <a:defRPr sz="1000">
                <a:solidFill>
                  <a:schemeClr val="dk1"/>
                </a:solidFill>
              </a:defRPr>
            </a:lvl2pPr>
            <a:lvl3pPr indent="-292100" lvl="2" marL="1371600">
              <a:spcBef>
                <a:spcPts val="0"/>
              </a:spcBef>
              <a:spcAft>
                <a:spcPts val="0"/>
              </a:spcAft>
              <a:buClr>
                <a:schemeClr val="dk1"/>
              </a:buClr>
              <a:buSzPts val="1000"/>
              <a:buFont typeface="Inter"/>
              <a:buChar char="■"/>
              <a:defRPr sz="1000">
                <a:solidFill>
                  <a:schemeClr val="dk1"/>
                </a:solidFill>
              </a:defRPr>
            </a:lvl3pPr>
            <a:lvl4pPr indent="-292100" lvl="3" marL="1828800">
              <a:spcBef>
                <a:spcPts val="0"/>
              </a:spcBef>
              <a:spcAft>
                <a:spcPts val="0"/>
              </a:spcAft>
              <a:buClr>
                <a:schemeClr val="dk1"/>
              </a:buClr>
              <a:buSzPts val="1000"/>
              <a:buFont typeface="Inter"/>
              <a:buChar char="●"/>
              <a:defRPr sz="1000">
                <a:solidFill>
                  <a:schemeClr val="dk1"/>
                </a:solidFill>
              </a:defRPr>
            </a:lvl4pPr>
            <a:lvl5pPr indent="-292100" lvl="4" marL="2286000">
              <a:spcBef>
                <a:spcPts val="0"/>
              </a:spcBef>
              <a:spcAft>
                <a:spcPts val="0"/>
              </a:spcAft>
              <a:buClr>
                <a:schemeClr val="dk1"/>
              </a:buClr>
              <a:buSzPts val="1000"/>
              <a:buFont typeface="Inter"/>
              <a:buChar char="○"/>
              <a:defRPr sz="1000">
                <a:solidFill>
                  <a:schemeClr val="dk1"/>
                </a:solidFill>
              </a:defRPr>
            </a:lvl5pPr>
            <a:lvl6pPr indent="-292100" lvl="5" marL="2743200">
              <a:spcBef>
                <a:spcPts val="0"/>
              </a:spcBef>
              <a:spcAft>
                <a:spcPts val="0"/>
              </a:spcAft>
              <a:buClr>
                <a:schemeClr val="dk1"/>
              </a:buClr>
              <a:buSzPts val="1000"/>
              <a:buFont typeface="Inter"/>
              <a:buChar char="■"/>
              <a:defRPr sz="1000">
                <a:solidFill>
                  <a:schemeClr val="dk1"/>
                </a:solidFill>
              </a:defRPr>
            </a:lvl6pPr>
            <a:lvl7pPr indent="-292100" lvl="6" marL="3200400">
              <a:spcBef>
                <a:spcPts val="0"/>
              </a:spcBef>
              <a:spcAft>
                <a:spcPts val="0"/>
              </a:spcAft>
              <a:buClr>
                <a:schemeClr val="dk1"/>
              </a:buClr>
              <a:buSzPts val="1000"/>
              <a:buFont typeface="Inter"/>
              <a:buChar char="●"/>
              <a:defRPr sz="1000">
                <a:solidFill>
                  <a:schemeClr val="dk1"/>
                </a:solidFill>
              </a:defRPr>
            </a:lvl7pPr>
            <a:lvl8pPr indent="-292100" lvl="7" marL="3657600">
              <a:spcBef>
                <a:spcPts val="0"/>
              </a:spcBef>
              <a:spcAft>
                <a:spcPts val="0"/>
              </a:spcAft>
              <a:buClr>
                <a:schemeClr val="dk1"/>
              </a:buClr>
              <a:buSzPts val="1000"/>
              <a:buFont typeface="Inter"/>
              <a:buChar char="○"/>
              <a:defRPr sz="1000">
                <a:solidFill>
                  <a:schemeClr val="dk1"/>
                </a:solidFill>
              </a:defRPr>
            </a:lvl8pPr>
            <a:lvl9pPr indent="-292100" lvl="8" marL="4114800">
              <a:spcBef>
                <a:spcPts val="0"/>
              </a:spcBef>
              <a:spcAft>
                <a:spcPts val="0"/>
              </a:spcAft>
              <a:buClr>
                <a:schemeClr val="dk1"/>
              </a:buClr>
              <a:buSzPts val="1000"/>
              <a:buFont typeface="Inter"/>
              <a:buChar char="■"/>
              <a:defRPr sz="1000">
                <a:solidFill>
                  <a:schemeClr val="dk1"/>
                </a:solidFill>
              </a:defRPr>
            </a:lvl9pPr>
          </a:lstStyle>
          <a:p/>
        </p:txBody>
      </p:sp>
      <p:sp>
        <p:nvSpPr>
          <p:cNvPr id="929" name="Google Shape;929;p51"/>
          <p:cNvSpPr txBox="1"/>
          <p:nvPr>
            <p:ph idx="3" type="subTitle"/>
          </p:nvPr>
        </p:nvSpPr>
        <p:spPr>
          <a:xfrm>
            <a:off x="1040400" y="334925"/>
            <a:ext cx="7582500" cy="335100"/>
          </a:xfrm>
          <a:prstGeom prst="rect">
            <a:avLst/>
          </a:prstGeom>
        </p:spPr>
        <p:txBody>
          <a:bodyPr anchorCtr="0" anchor="ctr" bIns="0" lIns="274300" spcFirstLastPara="1" rIns="91425" wrap="square" tIns="91425">
            <a:normAutofit/>
          </a:bodyPr>
          <a:lstStyle>
            <a:lvl1pPr lvl="0">
              <a:lnSpc>
                <a:spcPct val="100000"/>
              </a:lnSpc>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1pPr>
            <a:lvl2pPr lvl="1">
              <a:lnSpc>
                <a:spcPct val="100000"/>
              </a:lnSpc>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2pPr>
            <a:lvl3pPr lvl="2">
              <a:lnSpc>
                <a:spcPct val="100000"/>
              </a:lnSpc>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3pPr>
            <a:lvl4pPr lvl="3">
              <a:lnSpc>
                <a:spcPct val="100000"/>
              </a:lnSpc>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4pPr>
            <a:lvl5pPr lvl="4">
              <a:lnSpc>
                <a:spcPct val="100000"/>
              </a:lnSpc>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5pPr>
            <a:lvl6pPr lvl="5">
              <a:lnSpc>
                <a:spcPct val="100000"/>
              </a:lnSpc>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6pPr>
            <a:lvl7pPr lvl="6">
              <a:lnSpc>
                <a:spcPct val="100000"/>
              </a:lnSpc>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7pPr>
            <a:lvl8pPr lvl="7">
              <a:lnSpc>
                <a:spcPct val="100000"/>
              </a:lnSpc>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8pPr>
            <a:lvl9pPr lvl="8">
              <a:lnSpc>
                <a:spcPct val="100000"/>
              </a:lnSpc>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9pPr>
          </a:lstStyle>
          <a:p/>
        </p:txBody>
      </p:sp>
      <p:sp>
        <p:nvSpPr>
          <p:cNvPr id="930" name="Google Shape;930;p51"/>
          <p:cNvSpPr txBox="1"/>
          <p:nvPr>
            <p:ph idx="4" type="title"/>
          </p:nvPr>
        </p:nvSpPr>
        <p:spPr>
          <a:xfrm flipH="1">
            <a:off x="1046175" y="670000"/>
            <a:ext cx="7576500" cy="5475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dk1"/>
              </a:buClr>
              <a:buSzPts val="2400"/>
              <a:buNone/>
              <a:defRPr sz="2400">
                <a:solidFill>
                  <a:schemeClr val="dk1"/>
                </a:solidFill>
              </a:defRPr>
            </a:lvl1pPr>
            <a:lvl2pPr lvl="1">
              <a:lnSpc>
                <a:spcPct val="100000"/>
              </a:lnSpc>
              <a:spcBef>
                <a:spcPts val="0"/>
              </a:spcBef>
              <a:spcAft>
                <a:spcPts val="0"/>
              </a:spcAft>
              <a:buClr>
                <a:schemeClr val="dk1"/>
              </a:buClr>
              <a:buSzPts val="2400"/>
              <a:buNone/>
              <a:defRPr sz="2400">
                <a:solidFill>
                  <a:schemeClr val="dk1"/>
                </a:solidFill>
              </a:defRPr>
            </a:lvl2pPr>
            <a:lvl3pPr lvl="2">
              <a:lnSpc>
                <a:spcPct val="100000"/>
              </a:lnSpc>
              <a:spcBef>
                <a:spcPts val="0"/>
              </a:spcBef>
              <a:spcAft>
                <a:spcPts val="0"/>
              </a:spcAft>
              <a:buClr>
                <a:schemeClr val="dk1"/>
              </a:buClr>
              <a:buSzPts val="2400"/>
              <a:buNone/>
              <a:defRPr sz="2400">
                <a:solidFill>
                  <a:schemeClr val="dk1"/>
                </a:solidFill>
              </a:defRPr>
            </a:lvl3pPr>
            <a:lvl4pPr lvl="3">
              <a:lnSpc>
                <a:spcPct val="100000"/>
              </a:lnSpc>
              <a:spcBef>
                <a:spcPts val="0"/>
              </a:spcBef>
              <a:spcAft>
                <a:spcPts val="0"/>
              </a:spcAft>
              <a:buClr>
                <a:schemeClr val="dk1"/>
              </a:buClr>
              <a:buSzPts val="2400"/>
              <a:buNone/>
              <a:defRPr sz="2400">
                <a:solidFill>
                  <a:schemeClr val="dk1"/>
                </a:solidFill>
              </a:defRPr>
            </a:lvl4pPr>
            <a:lvl5pPr lvl="4">
              <a:lnSpc>
                <a:spcPct val="100000"/>
              </a:lnSpc>
              <a:spcBef>
                <a:spcPts val="0"/>
              </a:spcBef>
              <a:spcAft>
                <a:spcPts val="0"/>
              </a:spcAft>
              <a:buClr>
                <a:schemeClr val="dk1"/>
              </a:buClr>
              <a:buSzPts val="2400"/>
              <a:buNone/>
              <a:defRPr sz="2400">
                <a:solidFill>
                  <a:schemeClr val="dk1"/>
                </a:solidFill>
              </a:defRPr>
            </a:lvl5pPr>
            <a:lvl6pPr lvl="5">
              <a:lnSpc>
                <a:spcPct val="100000"/>
              </a:lnSpc>
              <a:spcBef>
                <a:spcPts val="0"/>
              </a:spcBef>
              <a:spcAft>
                <a:spcPts val="0"/>
              </a:spcAft>
              <a:buClr>
                <a:schemeClr val="dk1"/>
              </a:buClr>
              <a:buSzPts val="2400"/>
              <a:buNone/>
              <a:defRPr sz="2400">
                <a:solidFill>
                  <a:schemeClr val="dk1"/>
                </a:solidFill>
              </a:defRPr>
            </a:lvl6pPr>
            <a:lvl7pPr lvl="6">
              <a:lnSpc>
                <a:spcPct val="100000"/>
              </a:lnSpc>
              <a:spcBef>
                <a:spcPts val="0"/>
              </a:spcBef>
              <a:spcAft>
                <a:spcPts val="0"/>
              </a:spcAft>
              <a:buClr>
                <a:schemeClr val="dk1"/>
              </a:buClr>
              <a:buSzPts val="2400"/>
              <a:buNone/>
              <a:defRPr sz="2400">
                <a:solidFill>
                  <a:schemeClr val="dk1"/>
                </a:solidFill>
              </a:defRPr>
            </a:lvl7pPr>
            <a:lvl8pPr lvl="7">
              <a:lnSpc>
                <a:spcPct val="100000"/>
              </a:lnSpc>
              <a:spcBef>
                <a:spcPts val="0"/>
              </a:spcBef>
              <a:spcAft>
                <a:spcPts val="0"/>
              </a:spcAft>
              <a:buClr>
                <a:schemeClr val="dk1"/>
              </a:buClr>
              <a:buSzPts val="2400"/>
              <a:buNone/>
              <a:defRPr sz="2400">
                <a:solidFill>
                  <a:schemeClr val="dk1"/>
                </a:solidFill>
              </a:defRPr>
            </a:lvl8pPr>
            <a:lvl9pPr lvl="8">
              <a:lnSpc>
                <a:spcPct val="100000"/>
              </a:lnSpc>
              <a:spcBef>
                <a:spcPts val="0"/>
              </a:spcBef>
              <a:spcAft>
                <a:spcPts val="0"/>
              </a:spcAft>
              <a:buClr>
                <a:schemeClr val="dk1"/>
              </a:buClr>
              <a:buSzPts val="2400"/>
              <a:buNone/>
              <a:defRPr sz="2400">
                <a:solidFill>
                  <a:schemeClr val="dk1"/>
                </a:solidFill>
              </a:defRPr>
            </a:lvl9pPr>
          </a:lstStyle>
          <a:p/>
        </p:txBody>
      </p:sp>
      <p:sp>
        <p:nvSpPr>
          <p:cNvPr id="931" name="Google Shape;931;p51"/>
          <p:cNvSpPr/>
          <p:nvPr/>
        </p:nvSpPr>
        <p:spPr>
          <a:xfrm>
            <a:off x="4324853" y="1916138"/>
            <a:ext cx="4298100" cy="34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2" name="Google Shape;932;p51"/>
          <p:cNvSpPr/>
          <p:nvPr/>
        </p:nvSpPr>
        <p:spPr>
          <a:xfrm>
            <a:off x="4324853" y="2613500"/>
            <a:ext cx="4298100" cy="34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933" name="Google Shape;933;p51"/>
          <p:cNvCxnSpPr/>
          <p:nvPr/>
        </p:nvCxnSpPr>
        <p:spPr>
          <a:xfrm rot="10800000">
            <a:off x="4324673" y="1567065"/>
            <a:ext cx="4298100" cy="0"/>
          </a:xfrm>
          <a:prstGeom prst="straightConnector1">
            <a:avLst/>
          </a:prstGeom>
          <a:noFill/>
          <a:ln cap="flat" cmpd="sng" w="9525">
            <a:solidFill>
              <a:schemeClr val="accent6"/>
            </a:solidFill>
            <a:prstDash val="solid"/>
            <a:round/>
            <a:headEnd len="sm" w="sm" type="none"/>
            <a:tailEnd len="sm" w="sm" type="none"/>
          </a:ln>
        </p:spPr>
      </p:cxnSp>
      <p:cxnSp>
        <p:nvCxnSpPr>
          <p:cNvPr id="934" name="Google Shape;934;p51"/>
          <p:cNvCxnSpPr/>
          <p:nvPr/>
        </p:nvCxnSpPr>
        <p:spPr>
          <a:xfrm rot="10800000">
            <a:off x="4324066" y="1915280"/>
            <a:ext cx="4298100" cy="0"/>
          </a:xfrm>
          <a:prstGeom prst="straightConnector1">
            <a:avLst/>
          </a:prstGeom>
          <a:noFill/>
          <a:ln cap="flat" cmpd="sng" w="9525">
            <a:solidFill>
              <a:schemeClr val="accent6"/>
            </a:solidFill>
            <a:prstDash val="solid"/>
            <a:round/>
            <a:headEnd len="sm" w="sm" type="none"/>
            <a:tailEnd len="sm" w="sm" type="none"/>
          </a:ln>
        </p:spPr>
      </p:cxnSp>
      <p:cxnSp>
        <p:nvCxnSpPr>
          <p:cNvPr id="935" name="Google Shape;935;p51"/>
          <p:cNvCxnSpPr/>
          <p:nvPr/>
        </p:nvCxnSpPr>
        <p:spPr>
          <a:xfrm rot="10800000">
            <a:off x="4324066" y="2264445"/>
            <a:ext cx="4298100" cy="0"/>
          </a:xfrm>
          <a:prstGeom prst="straightConnector1">
            <a:avLst/>
          </a:prstGeom>
          <a:noFill/>
          <a:ln cap="flat" cmpd="sng" w="9525">
            <a:solidFill>
              <a:schemeClr val="accent6"/>
            </a:solidFill>
            <a:prstDash val="solid"/>
            <a:round/>
            <a:headEnd len="sm" w="sm" type="none"/>
            <a:tailEnd len="sm" w="sm" type="none"/>
          </a:ln>
        </p:spPr>
      </p:cxnSp>
      <p:cxnSp>
        <p:nvCxnSpPr>
          <p:cNvPr id="936" name="Google Shape;936;p51"/>
          <p:cNvCxnSpPr/>
          <p:nvPr/>
        </p:nvCxnSpPr>
        <p:spPr>
          <a:xfrm rot="10800000">
            <a:off x="4324066" y="2612660"/>
            <a:ext cx="4298100" cy="0"/>
          </a:xfrm>
          <a:prstGeom prst="straightConnector1">
            <a:avLst/>
          </a:prstGeom>
          <a:noFill/>
          <a:ln cap="flat" cmpd="sng" w="9525">
            <a:solidFill>
              <a:schemeClr val="accent6"/>
            </a:solidFill>
            <a:prstDash val="solid"/>
            <a:round/>
            <a:headEnd len="sm" w="sm" type="none"/>
            <a:tailEnd len="sm" w="sm" type="none"/>
          </a:ln>
        </p:spPr>
      </p:cxnSp>
      <p:cxnSp>
        <p:nvCxnSpPr>
          <p:cNvPr id="937" name="Google Shape;937;p51"/>
          <p:cNvCxnSpPr/>
          <p:nvPr/>
        </p:nvCxnSpPr>
        <p:spPr>
          <a:xfrm rot="10800000">
            <a:off x="4323597" y="2961825"/>
            <a:ext cx="4298100" cy="0"/>
          </a:xfrm>
          <a:prstGeom prst="straightConnector1">
            <a:avLst/>
          </a:prstGeom>
          <a:noFill/>
          <a:ln cap="flat" cmpd="sng" w="9525">
            <a:solidFill>
              <a:schemeClr val="accent6"/>
            </a:solidFill>
            <a:prstDash val="solid"/>
            <a:round/>
            <a:headEnd len="sm" w="sm" type="none"/>
            <a:tailEnd len="sm" w="sm" type="none"/>
          </a:ln>
        </p:spPr>
      </p:cxnSp>
      <p:cxnSp>
        <p:nvCxnSpPr>
          <p:cNvPr id="938" name="Google Shape;938;p51"/>
          <p:cNvCxnSpPr/>
          <p:nvPr/>
        </p:nvCxnSpPr>
        <p:spPr>
          <a:xfrm rot="10800000">
            <a:off x="4324048" y="3311115"/>
            <a:ext cx="4298100" cy="0"/>
          </a:xfrm>
          <a:prstGeom prst="straightConnector1">
            <a:avLst/>
          </a:prstGeom>
          <a:noFill/>
          <a:ln cap="flat" cmpd="sng" w="9525">
            <a:solidFill>
              <a:schemeClr val="accent6"/>
            </a:solidFill>
            <a:prstDash val="solid"/>
            <a:round/>
            <a:headEnd len="sm" w="sm" type="none"/>
            <a:tailEnd len="sm" w="sm" type="none"/>
          </a:ln>
        </p:spPr>
      </p:cxnSp>
      <p:cxnSp>
        <p:nvCxnSpPr>
          <p:cNvPr id="939" name="Google Shape;939;p51"/>
          <p:cNvCxnSpPr/>
          <p:nvPr/>
        </p:nvCxnSpPr>
        <p:spPr>
          <a:xfrm rot="10800000">
            <a:off x="4323441" y="3659330"/>
            <a:ext cx="4298100" cy="0"/>
          </a:xfrm>
          <a:prstGeom prst="straightConnector1">
            <a:avLst/>
          </a:prstGeom>
          <a:noFill/>
          <a:ln cap="flat" cmpd="sng" w="9525">
            <a:solidFill>
              <a:schemeClr val="accent6"/>
            </a:solidFill>
            <a:prstDash val="solid"/>
            <a:round/>
            <a:headEnd len="sm" w="sm" type="none"/>
            <a:tailEnd len="sm" w="sm" type="none"/>
          </a:ln>
        </p:spPr>
      </p:cxnSp>
      <p:cxnSp>
        <p:nvCxnSpPr>
          <p:cNvPr id="940" name="Google Shape;940;p51"/>
          <p:cNvCxnSpPr/>
          <p:nvPr/>
        </p:nvCxnSpPr>
        <p:spPr>
          <a:xfrm rot="10800000">
            <a:off x="4323441" y="4008495"/>
            <a:ext cx="4298100" cy="0"/>
          </a:xfrm>
          <a:prstGeom prst="straightConnector1">
            <a:avLst/>
          </a:prstGeom>
          <a:noFill/>
          <a:ln cap="flat" cmpd="sng" w="9525">
            <a:solidFill>
              <a:schemeClr val="accent6"/>
            </a:solidFill>
            <a:prstDash val="solid"/>
            <a:round/>
            <a:headEnd len="sm" w="sm" type="none"/>
            <a:tailEnd len="sm" w="sm" type="none"/>
          </a:ln>
        </p:spPr>
      </p:cxnSp>
      <p:cxnSp>
        <p:nvCxnSpPr>
          <p:cNvPr id="941" name="Google Shape;941;p51"/>
          <p:cNvCxnSpPr/>
          <p:nvPr/>
        </p:nvCxnSpPr>
        <p:spPr>
          <a:xfrm rot="10800000">
            <a:off x="4323441" y="4356710"/>
            <a:ext cx="4298100" cy="0"/>
          </a:xfrm>
          <a:prstGeom prst="straightConnector1">
            <a:avLst/>
          </a:prstGeom>
          <a:noFill/>
          <a:ln cap="flat" cmpd="sng" w="9525">
            <a:solidFill>
              <a:schemeClr val="accent6"/>
            </a:solidFill>
            <a:prstDash val="solid"/>
            <a:round/>
            <a:headEnd len="sm" w="sm" type="none"/>
            <a:tailEnd len="sm" w="sm" type="none"/>
          </a:ln>
        </p:spPr>
      </p:cxnSp>
      <p:cxnSp>
        <p:nvCxnSpPr>
          <p:cNvPr id="942" name="Google Shape;942;p51"/>
          <p:cNvCxnSpPr/>
          <p:nvPr/>
        </p:nvCxnSpPr>
        <p:spPr>
          <a:xfrm rot="10800000">
            <a:off x="4322972" y="4705875"/>
            <a:ext cx="4298100" cy="0"/>
          </a:xfrm>
          <a:prstGeom prst="straightConnector1">
            <a:avLst/>
          </a:prstGeom>
          <a:noFill/>
          <a:ln cap="flat" cmpd="sng" w="9525">
            <a:solidFill>
              <a:schemeClr val="accent6"/>
            </a:solidFill>
            <a:prstDash val="solid"/>
            <a:round/>
            <a:headEnd len="sm" w="sm" type="none"/>
            <a:tailEnd len="sm" w="sm" type="none"/>
          </a:ln>
        </p:spPr>
      </p:cxnSp>
      <p:sp>
        <p:nvSpPr>
          <p:cNvPr id="943" name="Google Shape;943;p51"/>
          <p:cNvSpPr txBox="1"/>
          <p:nvPr>
            <p:ph idx="5"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sp>
        <p:nvSpPr>
          <p:cNvPr id="944" name="Google Shape;944;p51"/>
          <p:cNvSpPr txBox="1"/>
          <p:nvPr>
            <p:ph idx="6" type="subTitle"/>
          </p:nvPr>
        </p:nvSpPr>
        <p:spPr>
          <a:xfrm>
            <a:off x="104060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800"/>
              <a:buFont typeface="Inter"/>
              <a:buNone/>
              <a:defRPr sz="800">
                <a:solidFill>
                  <a:schemeClr val="dk1"/>
                </a:solidFill>
              </a:defRPr>
            </a:lvl1pPr>
            <a:lvl2pPr lvl="1">
              <a:spcBef>
                <a:spcPts val="0"/>
              </a:spcBef>
              <a:spcAft>
                <a:spcPts val="0"/>
              </a:spcAft>
              <a:buClr>
                <a:schemeClr val="dk1"/>
              </a:buClr>
              <a:buSzPts val="800"/>
              <a:buFont typeface="Inter"/>
              <a:buNone/>
              <a:defRPr sz="800">
                <a:solidFill>
                  <a:schemeClr val="dk1"/>
                </a:solidFill>
              </a:defRPr>
            </a:lvl2pPr>
            <a:lvl3pPr lvl="2">
              <a:spcBef>
                <a:spcPts val="0"/>
              </a:spcBef>
              <a:spcAft>
                <a:spcPts val="0"/>
              </a:spcAft>
              <a:buClr>
                <a:schemeClr val="dk1"/>
              </a:buClr>
              <a:buSzPts val="800"/>
              <a:buFont typeface="Inter"/>
              <a:buNone/>
              <a:defRPr sz="800">
                <a:solidFill>
                  <a:schemeClr val="dk1"/>
                </a:solidFill>
              </a:defRPr>
            </a:lvl3pPr>
            <a:lvl4pPr lvl="3">
              <a:spcBef>
                <a:spcPts val="0"/>
              </a:spcBef>
              <a:spcAft>
                <a:spcPts val="0"/>
              </a:spcAft>
              <a:buClr>
                <a:schemeClr val="dk1"/>
              </a:buClr>
              <a:buSzPts val="800"/>
              <a:buFont typeface="Inter"/>
              <a:buNone/>
              <a:defRPr sz="800">
                <a:solidFill>
                  <a:schemeClr val="dk1"/>
                </a:solidFill>
              </a:defRPr>
            </a:lvl4pPr>
            <a:lvl5pPr lvl="4">
              <a:spcBef>
                <a:spcPts val="0"/>
              </a:spcBef>
              <a:spcAft>
                <a:spcPts val="0"/>
              </a:spcAft>
              <a:buClr>
                <a:schemeClr val="dk1"/>
              </a:buClr>
              <a:buSzPts val="800"/>
              <a:buFont typeface="Inter"/>
              <a:buNone/>
              <a:defRPr sz="800">
                <a:solidFill>
                  <a:schemeClr val="dk1"/>
                </a:solidFill>
              </a:defRPr>
            </a:lvl5pPr>
            <a:lvl6pPr lvl="5">
              <a:spcBef>
                <a:spcPts val="0"/>
              </a:spcBef>
              <a:spcAft>
                <a:spcPts val="0"/>
              </a:spcAft>
              <a:buClr>
                <a:schemeClr val="dk1"/>
              </a:buClr>
              <a:buSzPts val="800"/>
              <a:buFont typeface="Inter"/>
              <a:buNone/>
              <a:defRPr sz="800">
                <a:solidFill>
                  <a:schemeClr val="dk1"/>
                </a:solidFill>
              </a:defRPr>
            </a:lvl6pPr>
            <a:lvl7pPr lvl="6">
              <a:spcBef>
                <a:spcPts val="0"/>
              </a:spcBef>
              <a:spcAft>
                <a:spcPts val="0"/>
              </a:spcAft>
              <a:buClr>
                <a:schemeClr val="dk1"/>
              </a:buClr>
              <a:buSzPts val="800"/>
              <a:buFont typeface="Inter"/>
              <a:buNone/>
              <a:defRPr sz="800">
                <a:solidFill>
                  <a:schemeClr val="dk1"/>
                </a:solidFill>
              </a:defRPr>
            </a:lvl7pPr>
            <a:lvl8pPr lvl="7">
              <a:spcBef>
                <a:spcPts val="0"/>
              </a:spcBef>
              <a:spcAft>
                <a:spcPts val="0"/>
              </a:spcAft>
              <a:buClr>
                <a:schemeClr val="dk1"/>
              </a:buClr>
              <a:buSzPts val="800"/>
              <a:buFont typeface="Inter"/>
              <a:buNone/>
              <a:defRPr sz="800">
                <a:solidFill>
                  <a:schemeClr val="dk1"/>
                </a:solidFill>
              </a:defRPr>
            </a:lvl8pPr>
            <a:lvl9pPr lvl="8">
              <a:spcBef>
                <a:spcPts val="0"/>
              </a:spcBef>
              <a:spcAft>
                <a:spcPts val="0"/>
              </a:spcAft>
              <a:buClr>
                <a:schemeClr val="dk1"/>
              </a:buClr>
              <a:buSzPts val="800"/>
              <a:buFont typeface="Inter"/>
              <a:buNone/>
              <a:defRPr sz="800">
                <a:solidFill>
                  <a:schemeClr val="dk1"/>
                </a:solidFill>
              </a:defRPr>
            </a:lvl9pPr>
          </a:lstStyle>
          <a:p/>
        </p:txBody>
      </p:sp>
      <p:sp>
        <p:nvSpPr>
          <p:cNvPr id="945" name="Google Shape;945;p51"/>
          <p:cNvSpPr txBox="1"/>
          <p:nvPr>
            <p:ph idx="7"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cxnSp>
        <p:nvCxnSpPr>
          <p:cNvPr id="946" name="Google Shape;946;p51"/>
          <p:cNvCxnSpPr/>
          <p:nvPr/>
        </p:nvCxnSpPr>
        <p:spPr>
          <a:xfrm>
            <a:off x="1042100" y="334900"/>
            <a:ext cx="8102400" cy="0"/>
          </a:xfrm>
          <a:prstGeom prst="straightConnector1">
            <a:avLst/>
          </a:prstGeom>
          <a:noFill/>
          <a:ln cap="flat" cmpd="sng" w="9525">
            <a:solidFill>
              <a:schemeClr val="accent6"/>
            </a:solidFill>
            <a:prstDash val="solid"/>
            <a:round/>
            <a:headEnd len="sm" w="sm" type="none"/>
            <a:tailEnd len="sm" w="sm" type="none"/>
          </a:ln>
        </p:spPr>
      </p:cxnSp>
      <p:cxnSp>
        <p:nvCxnSpPr>
          <p:cNvPr id="947" name="Google Shape;947;p51"/>
          <p:cNvCxnSpPr/>
          <p:nvPr/>
        </p:nvCxnSpPr>
        <p:spPr>
          <a:xfrm>
            <a:off x="6773750" y="-200"/>
            <a:ext cx="0" cy="335100"/>
          </a:xfrm>
          <a:prstGeom prst="straightConnector1">
            <a:avLst/>
          </a:prstGeom>
          <a:noFill/>
          <a:ln cap="flat" cmpd="sng" w="9525">
            <a:solidFill>
              <a:schemeClr val="accent6"/>
            </a:solidFill>
            <a:prstDash val="solid"/>
            <a:round/>
            <a:headEnd len="sm" w="sm" type="none"/>
            <a:tailEnd len="sm" w="sm" type="none"/>
          </a:ln>
        </p:spPr>
      </p:cxnSp>
      <p:cxnSp>
        <p:nvCxnSpPr>
          <p:cNvPr id="948" name="Google Shape;948;p51"/>
          <p:cNvCxnSpPr/>
          <p:nvPr/>
        </p:nvCxnSpPr>
        <p:spPr>
          <a:xfrm>
            <a:off x="8623975" y="-200"/>
            <a:ext cx="0" cy="335100"/>
          </a:xfrm>
          <a:prstGeom prst="straightConnector1">
            <a:avLst/>
          </a:prstGeom>
          <a:noFill/>
          <a:ln cap="flat" cmpd="sng" w="9525">
            <a:solidFill>
              <a:schemeClr val="accent6"/>
            </a:solidFill>
            <a:prstDash val="solid"/>
            <a:round/>
            <a:headEnd len="sm" w="sm" type="none"/>
            <a:tailEnd len="sm" w="sm" type="none"/>
          </a:ln>
        </p:spPr>
      </p:cxnSp>
      <p:cxnSp>
        <p:nvCxnSpPr>
          <p:cNvPr id="949" name="Google Shape;949;p51"/>
          <p:cNvCxnSpPr/>
          <p:nvPr/>
        </p:nvCxnSpPr>
        <p:spPr>
          <a:xfrm>
            <a:off x="515350" y="-200"/>
            <a:ext cx="0" cy="5143800"/>
          </a:xfrm>
          <a:prstGeom prst="straightConnector1">
            <a:avLst/>
          </a:prstGeom>
          <a:noFill/>
          <a:ln cap="flat" cmpd="sng" w="9525">
            <a:solidFill>
              <a:schemeClr val="accent6"/>
            </a:solidFill>
            <a:prstDash val="solid"/>
            <a:round/>
            <a:headEnd len="sm" w="sm" type="none"/>
            <a:tailEnd len="sm" w="sm" type="none"/>
          </a:ln>
        </p:spPr>
      </p:cxnSp>
      <p:cxnSp>
        <p:nvCxnSpPr>
          <p:cNvPr id="950" name="Google Shape;950;p51"/>
          <p:cNvCxnSpPr/>
          <p:nvPr/>
        </p:nvCxnSpPr>
        <p:spPr>
          <a:xfrm>
            <a:off x="1042100" y="-200"/>
            <a:ext cx="0" cy="5143800"/>
          </a:xfrm>
          <a:prstGeom prst="straightConnector1">
            <a:avLst/>
          </a:prstGeom>
          <a:noFill/>
          <a:ln cap="flat" cmpd="sng" w="9525">
            <a:solidFill>
              <a:schemeClr val="accent6"/>
            </a:solidFill>
            <a:prstDash val="solid"/>
            <a:round/>
            <a:headEnd len="sm" w="sm" type="none"/>
            <a:tailEnd len="sm" w="sm" type="none"/>
          </a:ln>
        </p:spPr>
      </p:cxnSp>
      <p:cxnSp>
        <p:nvCxnSpPr>
          <p:cNvPr id="951" name="Google Shape;951;p51"/>
          <p:cNvCxnSpPr/>
          <p:nvPr/>
        </p:nvCxnSpPr>
        <p:spPr>
          <a:xfrm>
            <a:off x="1042100" y="1217450"/>
            <a:ext cx="8102400" cy="0"/>
          </a:xfrm>
          <a:prstGeom prst="straightConnector1">
            <a:avLst/>
          </a:prstGeom>
          <a:noFill/>
          <a:ln cap="flat" cmpd="sng" w="9525">
            <a:solidFill>
              <a:schemeClr val="accent6"/>
            </a:solidFill>
            <a:prstDash val="solid"/>
            <a:round/>
            <a:headEnd len="sm" w="sm" type="none"/>
            <a:tailEnd len="sm" w="sm" type="none"/>
          </a:ln>
        </p:spPr>
      </p:cxnSp>
      <p:cxnSp>
        <p:nvCxnSpPr>
          <p:cNvPr id="952" name="Google Shape;952;p51"/>
          <p:cNvCxnSpPr/>
          <p:nvPr/>
        </p:nvCxnSpPr>
        <p:spPr>
          <a:xfrm>
            <a:off x="4322575" y="1217450"/>
            <a:ext cx="0" cy="3926100"/>
          </a:xfrm>
          <a:prstGeom prst="straightConnector1">
            <a:avLst/>
          </a:prstGeom>
          <a:noFill/>
          <a:ln cap="flat" cmpd="sng" w="9525">
            <a:solidFill>
              <a:schemeClr val="accent6"/>
            </a:solidFill>
            <a:prstDash val="solid"/>
            <a:round/>
            <a:headEnd len="sm" w="sm" type="none"/>
            <a:tailEnd len="sm" w="sm" type="none"/>
          </a:ln>
        </p:spPr>
      </p:cxnSp>
      <p:cxnSp>
        <p:nvCxnSpPr>
          <p:cNvPr id="953" name="Google Shape;953;p51"/>
          <p:cNvCxnSpPr/>
          <p:nvPr/>
        </p:nvCxnSpPr>
        <p:spPr>
          <a:xfrm>
            <a:off x="8622700" y="334850"/>
            <a:ext cx="0" cy="4809600"/>
          </a:xfrm>
          <a:prstGeom prst="straightConnector1">
            <a:avLst/>
          </a:prstGeom>
          <a:noFill/>
          <a:ln cap="flat" cmpd="sng" w="9525">
            <a:solidFill>
              <a:schemeClr val="accent6"/>
            </a:solidFill>
            <a:prstDash val="solid"/>
            <a:round/>
            <a:headEnd len="sm" w="sm" type="none"/>
            <a:tailEnd len="sm" w="sm" type="none"/>
          </a:ln>
        </p:spPr>
      </p:cxnSp>
      <p:sp>
        <p:nvSpPr>
          <p:cNvPr id="954" name="Google Shape;954;p51"/>
          <p:cNvSpPr txBox="1"/>
          <p:nvPr>
            <p:ph idx="8" type="title"/>
          </p:nvPr>
        </p:nvSpPr>
        <p:spPr>
          <a:xfrm>
            <a:off x="4322575" y="1566800"/>
            <a:ext cx="1536300" cy="3483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1pPr>
            <a:lvl2pPr lvl="1">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9pPr>
          </a:lstStyle>
          <a:p/>
        </p:txBody>
      </p:sp>
      <p:sp>
        <p:nvSpPr>
          <p:cNvPr id="955" name="Google Shape;955;p51"/>
          <p:cNvSpPr txBox="1"/>
          <p:nvPr>
            <p:ph idx="9" type="title"/>
          </p:nvPr>
        </p:nvSpPr>
        <p:spPr>
          <a:xfrm>
            <a:off x="4322575" y="1915625"/>
            <a:ext cx="1536300" cy="3483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1pPr>
            <a:lvl2pPr lvl="1">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9pPr>
          </a:lstStyle>
          <a:p/>
        </p:txBody>
      </p:sp>
      <p:sp>
        <p:nvSpPr>
          <p:cNvPr id="956" name="Google Shape;956;p51"/>
          <p:cNvSpPr txBox="1"/>
          <p:nvPr>
            <p:ph idx="13" type="title"/>
          </p:nvPr>
        </p:nvSpPr>
        <p:spPr>
          <a:xfrm>
            <a:off x="4322575" y="2264975"/>
            <a:ext cx="1536300" cy="3483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1pPr>
            <a:lvl2pPr lvl="1">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9pPr>
          </a:lstStyle>
          <a:p/>
        </p:txBody>
      </p:sp>
      <p:sp>
        <p:nvSpPr>
          <p:cNvPr id="957" name="Google Shape;957;p51"/>
          <p:cNvSpPr txBox="1"/>
          <p:nvPr>
            <p:ph idx="14" type="title"/>
          </p:nvPr>
        </p:nvSpPr>
        <p:spPr>
          <a:xfrm>
            <a:off x="4322575" y="2613638"/>
            <a:ext cx="1536300" cy="3483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1pPr>
            <a:lvl2pPr lvl="1">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9pPr>
          </a:lstStyle>
          <a:p/>
        </p:txBody>
      </p:sp>
      <p:sp>
        <p:nvSpPr>
          <p:cNvPr id="958" name="Google Shape;958;p51"/>
          <p:cNvSpPr txBox="1"/>
          <p:nvPr>
            <p:ph idx="15" type="title"/>
          </p:nvPr>
        </p:nvSpPr>
        <p:spPr>
          <a:xfrm>
            <a:off x="7084775" y="1217450"/>
            <a:ext cx="1536300" cy="3483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1pPr>
            <a:lvl2pPr lvl="1"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2pPr>
            <a:lvl3pPr lvl="2"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3pPr>
            <a:lvl4pPr lvl="3"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4pPr>
            <a:lvl5pPr lvl="4"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5pPr>
            <a:lvl6pPr lvl="5"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6pPr>
            <a:lvl7pPr lvl="6"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7pPr>
            <a:lvl8pPr lvl="7"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8pPr>
            <a:lvl9pPr lvl="8"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9pPr>
          </a:lstStyle>
          <a:p/>
        </p:txBody>
      </p:sp>
      <p:sp>
        <p:nvSpPr>
          <p:cNvPr id="959" name="Google Shape;959;p51"/>
          <p:cNvSpPr txBox="1"/>
          <p:nvPr>
            <p:ph idx="16" type="title"/>
          </p:nvPr>
        </p:nvSpPr>
        <p:spPr>
          <a:xfrm>
            <a:off x="7084775" y="1566800"/>
            <a:ext cx="1536300" cy="3483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1pPr>
            <a:lvl2pPr lvl="1"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2pPr>
            <a:lvl3pPr lvl="2"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3pPr>
            <a:lvl4pPr lvl="3"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4pPr>
            <a:lvl5pPr lvl="4"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5pPr>
            <a:lvl6pPr lvl="5"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6pPr>
            <a:lvl7pPr lvl="6"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7pPr>
            <a:lvl8pPr lvl="7"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8pPr>
            <a:lvl9pPr lvl="8"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9pPr>
          </a:lstStyle>
          <a:p/>
        </p:txBody>
      </p:sp>
      <p:sp>
        <p:nvSpPr>
          <p:cNvPr id="960" name="Google Shape;960;p51"/>
          <p:cNvSpPr txBox="1"/>
          <p:nvPr>
            <p:ph idx="17" type="title"/>
          </p:nvPr>
        </p:nvSpPr>
        <p:spPr>
          <a:xfrm>
            <a:off x="7084775" y="1915625"/>
            <a:ext cx="1536300" cy="3483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1pPr>
            <a:lvl2pPr lvl="1"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2pPr>
            <a:lvl3pPr lvl="2"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3pPr>
            <a:lvl4pPr lvl="3"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4pPr>
            <a:lvl5pPr lvl="4"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5pPr>
            <a:lvl6pPr lvl="5"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6pPr>
            <a:lvl7pPr lvl="6"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7pPr>
            <a:lvl8pPr lvl="7"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8pPr>
            <a:lvl9pPr lvl="8"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9pPr>
          </a:lstStyle>
          <a:p/>
        </p:txBody>
      </p:sp>
      <p:sp>
        <p:nvSpPr>
          <p:cNvPr id="961" name="Google Shape;961;p51"/>
          <p:cNvSpPr txBox="1"/>
          <p:nvPr>
            <p:ph idx="18" type="title"/>
          </p:nvPr>
        </p:nvSpPr>
        <p:spPr>
          <a:xfrm>
            <a:off x="7084775" y="2264975"/>
            <a:ext cx="1536300" cy="3483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1pPr>
            <a:lvl2pPr lvl="1"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2pPr>
            <a:lvl3pPr lvl="2"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3pPr>
            <a:lvl4pPr lvl="3"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4pPr>
            <a:lvl5pPr lvl="4"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5pPr>
            <a:lvl6pPr lvl="5"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6pPr>
            <a:lvl7pPr lvl="6"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7pPr>
            <a:lvl8pPr lvl="7"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8pPr>
            <a:lvl9pPr lvl="8"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9pPr>
          </a:lstStyle>
          <a:p/>
        </p:txBody>
      </p:sp>
      <p:sp>
        <p:nvSpPr>
          <p:cNvPr id="962" name="Google Shape;962;p51"/>
          <p:cNvSpPr txBox="1"/>
          <p:nvPr>
            <p:ph idx="19" type="title"/>
          </p:nvPr>
        </p:nvSpPr>
        <p:spPr>
          <a:xfrm>
            <a:off x="7084775" y="2613638"/>
            <a:ext cx="1536300" cy="3483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1pPr>
            <a:lvl2pPr lvl="1"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2pPr>
            <a:lvl3pPr lvl="2"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3pPr>
            <a:lvl4pPr lvl="3"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4pPr>
            <a:lvl5pPr lvl="4"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5pPr>
            <a:lvl6pPr lvl="5"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6pPr>
            <a:lvl7pPr lvl="6"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7pPr>
            <a:lvl8pPr lvl="7"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8pPr>
            <a:lvl9pPr lvl="8"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1">
    <p:bg>
      <p:bgPr>
        <a:solidFill>
          <a:schemeClr val="lt2"/>
        </a:solidFill>
      </p:bgPr>
    </p:bg>
    <p:spTree>
      <p:nvGrpSpPr>
        <p:cNvPr id="963" name="Shape 963"/>
        <p:cNvGrpSpPr/>
        <p:nvPr/>
      </p:nvGrpSpPr>
      <p:grpSpPr>
        <a:xfrm>
          <a:off x="0" y="0"/>
          <a:ext cx="0" cy="0"/>
          <a:chOff x="0" y="0"/>
          <a:chExt cx="0" cy="0"/>
        </a:xfrm>
      </p:grpSpPr>
      <p:grpSp>
        <p:nvGrpSpPr>
          <p:cNvPr id="964" name="Google Shape;964;p52"/>
          <p:cNvGrpSpPr/>
          <p:nvPr/>
        </p:nvGrpSpPr>
        <p:grpSpPr>
          <a:xfrm rot="5400000">
            <a:off x="593777" y="658085"/>
            <a:ext cx="369896" cy="333900"/>
            <a:chOff x="96076" y="654376"/>
            <a:chExt cx="369896" cy="333900"/>
          </a:xfrm>
        </p:grpSpPr>
        <p:cxnSp>
          <p:nvCxnSpPr>
            <p:cNvPr id="965" name="Google Shape;965;p52"/>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966" name="Google Shape;966;p52"/>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967" name="Google Shape;967;p52"/>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sp>
        <p:nvSpPr>
          <p:cNvPr id="968" name="Google Shape;968;p52"/>
          <p:cNvSpPr txBox="1"/>
          <p:nvPr>
            <p:ph idx="1" type="body"/>
          </p:nvPr>
        </p:nvSpPr>
        <p:spPr>
          <a:xfrm>
            <a:off x="1040725" y="1217500"/>
            <a:ext cx="3578100" cy="3652500"/>
          </a:xfrm>
          <a:prstGeom prst="rect">
            <a:avLst/>
          </a:prstGeom>
        </p:spPr>
        <p:txBody>
          <a:bodyPr anchorCtr="0" anchor="t" bIns="91425" lIns="274300" spcFirstLastPara="1" rIns="365750" wrap="square" tIns="365750">
            <a:norm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969" name="Google Shape;969;p52"/>
          <p:cNvSpPr/>
          <p:nvPr/>
        </p:nvSpPr>
        <p:spPr>
          <a:xfrm>
            <a:off x="5019250" y="1217450"/>
            <a:ext cx="4124700" cy="39417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Gowun Batang"/>
              <a:ea typeface="Gowun Batang"/>
              <a:cs typeface="Gowun Batang"/>
              <a:sym typeface="Gowun Batang"/>
            </a:endParaRPr>
          </a:p>
        </p:txBody>
      </p:sp>
      <p:cxnSp>
        <p:nvCxnSpPr>
          <p:cNvPr id="970" name="Google Shape;970;p52"/>
          <p:cNvCxnSpPr/>
          <p:nvPr/>
        </p:nvCxnSpPr>
        <p:spPr>
          <a:xfrm>
            <a:off x="5019250" y="1217450"/>
            <a:ext cx="0" cy="3941700"/>
          </a:xfrm>
          <a:prstGeom prst="straightConnector1">
            <a:avLst/>
          </a:prstGeom>
          <a:noFill/>
          <a:ln cap="flat" cmpd="sng" w="9525">
            <a:solidFill>
              <a:schemeClr val="lt1"/>
            </a:solidFill>
            <a:prstDash val="solid"/>
            <a:round/>
            <a:headEnd len="sm" w="sm" type="none"/>
            <a:tailEnd len="sm" w="sm" type="none"/>
          </a:ln>
        </p:spPr>
      </p:cxnSp>
      <p:sp>
        <p:nvSpPr>
          <p:cNvPr id="971" name="Google Shape;971;p52"/>
          <p:cNvSpPr txBox="1"/>
          <p:nvPr>
            <p:ph idx="2"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972" name="Google Shape;972;p52"/>
          <p:cNvSpPr txBox="1"/>
          <p:nvPr>
            <p:ph idx="3" type="subTitle"/>
          </p:nvPr>
        </p:nvSpPr>
        <p:spPr>
          <a:xfrm>
            <a:off x="104060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973" name="Google Shape;973;p52"/>
          <p:cNvSpPr txBox="1"/>
          <p:nvPr>
            <p:ph idx="4"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cxnSp>
        <p:nvCxnSpPr>
          <p:cNvPr id="974" name="Google Shape;974;p52"/>
          <p:cNvCxnSpPr/>
          <p:nvPr/>
        </p:nvCxnSpPr>
        <p:spPr>
          <a:xfrm>
            <a:off x="1042100" y="334900"/>
            <a:ext cx="8102400" cy="0"/>
          </a:xfrm>
          <a:prstGeom prst="straightConnector1">
            <a:avLst/>
          </a:prstGeom>
          <a:noFill/>
          <a:ln cap="flat" cmpd="sng" w="9525">
            <a:solidFill>
              <a:schemeClr val="lt1"/>
            </a:solidFill>
            <a:prstDash val="solid"/>
            <a:round/>
            <a:headEnd len="sm" w="sm" type="none"/>
            <a:tailEnd len="sm" w="sm" type="none"/>
          </a:ln>
        </p:spPr>
      </p:cxnSp>
      <p:cxnSp>
        <p:nvCxnSpPr>
          <p:cNvPr id="975" name="Google Shape;975;p52"/>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976" name="Google Shape;976;p52"/>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977" name="Google Shape;977;p52"/>
          <p:cNvCxnSpPr/>
          <p:nvPr/>
        </p:nvCxnSpPr>
        <p:spPr>
          <a:xfrm>
            <a:off x="5153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978" name="Google Shape;978;p52"/>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979" name="Google Shape;979;p52"/>
          <p:cNvCxnSpPr/>
          <p:nvPr/>
        </p:nvCxnSpPr>
        <p:spPr>
          <a:xfrm>
            <a:off x="1042100" y="1217450"/>
            <a:ext cx="8102400" cy="0"/>
          </a:xfrm>
          <a:prstGeom prst="straightConnector1">
            <a:avLst/>
          </a:prstGeom>
          <a:noFill/>
          <a:ln cap="flat" cmpd="sng" w="9525">
            <a:solidFill>
              <a:schemeClr val="lt1"/>
            </a:solidFill>
            <a:prstDash val="solid"/>
            <a:round/>
            <a:headEnd len="sm" w="sm" type="none"/>
            <a:tailEnd len="sm" w="sm" type="none"/>
          </a:ln>
        </p:spPr>
      </p:cxnSp>
      <p:sp>
        <p:nvSpPr>
          <p:cNvPr id="980" name="Google Shape;980;p52"/>
          <p:cNvSpPr txBox="1"/>
          <p:nvPr>
            <p:ph type="title"/>
          </p:nvPr>
        </p:nvSpPr>
        <p:spPr>
          <a:xfrm flipH="1">
            <a:off x="1046175" y="670001"/>
            <a:ext cx="7576500" cy="5475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sp>
        <p:nvSpPr>
          <p:cNvPr id="981" name="Google Shape;981;p52"/>
          <p:cNvSpPr txBox="1"/>
          <p:nvPr>
            <p:ph idx="5" type="subTitle"/>
          </p:nvPr>
        </p:nvSpPr>
        <p:spPr>
          <a:xfrm>
            <a:off x="1045950" y="334925"/>
            <a:ext cx="7577100" cy="335100"/>
          </a:xfrm>
          <a:prstGeom prst="rect">
            <a:avLst/>
          </a:prstGeom>
        </p:spPr>
        <p:txBody>
          <a:bodyPr anchorCtr="0" anchor="ctr" bIns="0" lIns="274300" spcFirstLastPara="1" rIns="91425" wrap="square" tIns="91425">
            <a:normAutofit/>
          </a:bodyPr>
          <a:lstStyle>
            <a:lvl1pPr lvl="0">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982" name="Google Shape;982;p52"/>
          <p:cNvSpPr txBox="1"/>
          <p:nvPr>
            <p:ph idx="6" type="title"/>
          </p:nvPr>
        </p:nvSpPr>
        <p:spPr>
          <a:xfrm>
            <a:off x="5019250" y="2654100"/>
            <a:ext cx="1940700" cy="812400"/>
          </a:xfrm>
          <a:prstGeom prst="rect">
            <a:avLst/>
          </a:prstGeom>
        </p:spPr>
        <p:txBody>
          <a:bodyPr anchorCtr="0" anchor="ctr" bIns="91425" lIns="274300" spcFirstLastPara="1" rIns="182875" wrap="square" tIns="91425">
            <a:normAutofit/>
          </a:bodyPr>
          <a:lstStyle>
            <a:lvl1pPr lvl="0" algn="ctr">
              <a:spcBef>
                <a:spcPts val="0"/>
              </a:spcBef>
              <a:spcAft>
                <a:spcPts val="0"/>
              </a:spcAft>
              <a:buClr>
                <a:schemeClr val="lt1"/>
              </a:buClr>
              <a:buSzPts val="5500"/>
              <a:buFont typeface="Gowun Batang"/>
              <a:buChar char="●"/>
              <a:defRPr sz="5500"/>
            </a:lvl1pPr>
            <a:lvl2pPr lvl="1" algn="ctr">
              <a:spcBef>
                <a:spcPts val="0"/>
              </a:spcBef>
              <a:spcAft>
                <a:spcPts val="0"/>
              </a:spcAft>
              <a:buClr>
                <a:schemeClr val="lt1"/>
              </a:buClr>
              <a:buSzPts val="5500"/>
              <a:buFont typeface="Gowun Batang"/>
              <a:buChar char="○"/>
              <a:defRPr sz="5500"/>
            </a:lvl2pPr>
            <a:lvl3pPr lvl="2" algn="ctr">
              <a:spcBef>
                <a:spcPts val="0"/>
              </a:spcBef>
              <a:spcAft>
                <a:spcPts val="0"/>
              </a:spcAft>
              <a:buClr>
                <a:schemeClr val="lt1"/>
              </a:buClr>
              <a:buSzPts val="5500"/>
              <a:buFont typeface="Gowun Batang"/>
              <a:buChar char="■"/>
              <a:defRPr sz="5500"/>
            </a:lvl3pPr>
            <a:lvl4pPr lvl="3" algn="ctr">
              <a:spcBef>
                <a:spcPts val="0"/>
              </a:spcBef>
              <a:spcAft>
                <a:spcPts val="0"/>
              </a:spcAft>
              <a:buClr>
                <a:schemeClr val="lt1"/>
              </a:buClr>
              <a:buSzPts val="5500"/>
              <a:buFont typeface="Gowun Batang"/>
              <a:buChar char="●"/>
              <a:defRPr sz="5500"/>
            </a:lvl4pPr>
            <a:lvl5pPr lvl="4" algn="ctr">
              <a:spcBef>
                <a:spcPts val="0"/>
              </a:spcBef>
              <a:spcAft>
                <a:spcPts val="0"/>
              </a:spcAft>
              <a:buClr>
                <a:schemeClr val="lt1"/>
              </a:buClr>
              <a:buSzPts val="5500"/>
              <a:buFont typeface="Gowun Batang"/>
              <a:buChar char="○"/>
              <a:defRPr sz="5500"/>
            </a:lvl5pPr>
            <a:lvl6pPr lvl="5" algn="ctr">
              <a:spcBef>
                <a:spcPts val="0"/>
              </a:spcBef>
              <a:spcAft>
                <a:spcPts val="0"/>
              </a:spcAft>
              <a:buClr>
                <a:schemeClr val="lt1"/>
              </a:buClr>
              <a:buSzPts val="5500"/>
              <a:buFont typeface="Gowun Batang"/>
              <a:buChar char="■"/>
              <a:defRPr sz="5500"/>
            </a:lvl6pPr>
            <a:lvl7pPr lvl="6" algn="ctr">
              <a:spcBef>
                <a:spcPts val="0"/>
              </a:spcBef>
              <a:spcAft>
                <a:spcPts val="0"/>
              </a:spcAft>
              <a:buClr>
                <a:schemeClr val="lt1"/>
              </a:buClr>
              <a:buSzPts val="5500"/>
              <a:buFont typeface="Gowun Batang"/>
              <a:buChar char="●"/>
              <a:defRPr sz="5500"/>
            </a:lvl7pPr>
            <a:lvl8pPr lvl="7" algn="ctr">
              <a:spcBef>
                <a:spcPts val="0"/>
              </a:spcBef>
              <a:spcAft>
                <a:spcPts val="0"/>
              </a:spcAft>
              <a:buClr>
                <a:schemeClr val="lt1"/>
              </a:buClr>
              <a:buSzPts val="5500"/>
              <a:buFont typeface="Gowun Batang"/>
              <a:buChar char="○"/>
              <a:defRPr sz="5500"/>
            </a:lvl8pPr>
            <a:lvl9pPr lvl="8" algn="ctr">
              <a:spcBef>
                <a:spcPts val="0"/>
              </a:spcBef>
              <a:spcAft>
                <a:spcPts val="0"/>
              </a:spcAft>
              <a:buClr>
                <a:schemeClr val="lt1"/>
              </a:buClr>
              <a:buSzPts val="5500"/>
              <a:buFont typeface="Gowun Batang"/>
              <a:buChar char="■"/>
              <a:defRPr sz="5500"/>
            </a:lvl9pPr>
          </a:lstStyle>
          <a:p/>
        </p:txBody>
      </p:sp>
      <p:sp>
        <p:nvSpPr>
          <p:cNvPr id="983" name="Google Shape;983;p52"/>
          <p:cNvSpPr txBox="1"/>
          <p:nvPr>
            <p:ph idx="7" type="subTitle"/>
          </p:nvPr>
        </p:nvSpPr>
        <p:spPr>
          <a:xfrm>
            <a:off x="5019275" y="3466500"/>
            <a:ext cx="1940700" cy="227400"/>
          </a:xfrm>
          <a:prstGeom prst="rect">
            <a:avLst/>
          </a:prstGeom>
        </p:spPr>
        <p:txBody>
          <a:bodyPr anchorCtr="0" anchor="ctr" bIns="91425" lIns="274300" spcFirstLastPara="1" rIns="91425" wrap="square" tIns="91425">
            <a:noAutofit/>
          </a:bodyPr>
          <a:lstStyle>
            <a:lvl1pPr lvl="0">
              <a:spcBef>
                <a:spcPts val="0"/>
              </a:spcBef>
              <a:spcAft>
                <a:spcPts val="0"/>
              </a:spcAft>
              <a:buClr>
                <a:schemeClr val="lt1"/>
              </a:buClr>
              <a:buSzPts val="1200"/>
              <a:buFont typeface="Inter"/>
              <a:buNone/>
              <a:defRPr/>
            </a:lvl1pPr>
            <a:lvl2pPr lvl="1">
              <a:spcBef>
                <a:spcPts val="0"/>
              </a:spcBef>
              <a:spcAft>
                <a:spcPts val="0"/>
              </a:spcAft>
              <a:buClr>
                <a:schemeClr val="lt1"/>
              </a:buClr>
              <a:buSzPts val="1200"/>
              <a:buFont typeface="Inter"/>
              <a:buNone/>
              <a:defRPr/>
            </a:lvl2pPr>
            <a:lvl3pPr lvl="2">
              <a:spcBef>
                <a:spcPts val="0"/>
              </a:spcBef>
              <a:spcAft>
                <a:spcPts val="0"/>
              </a:spcAft>
              <a:buClr>
                <a:schemeClr val="lt1"/>
              </a:buClr>
              <a:buSzPts val="1200"/>
              <a:buFont typeface="Inter"/>
              <a:buNone/>
              <a:defRPr/>
            </a:lvl3pPr>
            <a:lvl4pPr lvl="3">
              <a:spcBef>
                <a:spcPts val="0"/>
              </a:spcBef>
              <a:spcAft>
                <a:spcPts val="0"/>
              </a:spcAft>
              <a:buClr>
                <a:schemeClr val="lt1"/>
              </a:buClr>
              <a:buSzPts val="1200"/>
              <a:buFont typeface="Inter"/>
              <a:buNone/>
              <a:defRPr/>
            </a:lvl4pPr>
            <a:lvl5pPr lvl="4">
              <a:spcBef>
                <a:spcPts val="0"/>
              </a:spcBef>
              <a:spcAft>
                <a:spcPts val="0"/>
              </a:spcAft>
              <a:buClr>
                <a:schemeClr val="lt1"/>
              </a:buClr>
              <a:buSzPts val="1200"/>
              <a:buFont typeface="Inter"/>
              <a:buNone/>
              <a:defRPr/>
            </a:lvl5pPr>
            <a:lvl6pPr lvl="5">
              <a:spcBef>
                <a:spcPts val="0"/>
              </a:spcBef>
              <a:spcAft>
                <a:spcPts val="0"/>
              </a:spcAft>
              <a:buClr>
                <a:schemeClr val="lt1"/>
              </a:buClr>
              <a:buSzPts val="1200"/>
              <a:buFont typeface="Inter"/>
              <a:buNone/>
              <a:defRPr/>
            </a:lvl6pPr>
            <a:lvl7pPr lvl="6">
              <a:spcBef>
                <a:spcPts val="0"/>
              </a:spcBef>
              <a:spcAft>
                <a:spcPts val="0"/>
              </a:spcAft>
              <a:buClr>
                <a:schemeClr val="lt1"/>
              </a:buClr>
              <a:buSzPts val="1200"/>
              <a:buFont typeface="Inter"/>
              <a:buNone/>
              <a:defRPr/>
            </a:lvl7pPr>
            <a:lvl8pPr lvl="7">
              <a:spcBef>
                <a:spcPts val="0"/>
              </a:spcBef>
              <a:spcAft>
                <a:spcPts val="0"/>
              </a:spcAft>
              <a:buClr>
                <a:schemeClr val="lt1"/>
              </a:buClr>
              <a:buSzPts val="1200"/>
              <a:buFont typeface="Inter"/>
              <a:buNone/>
              <a:defRPr/>
            </a:lvl8pPr>
            <a:lvl9pPr lvl="8">
              <a:spcBef>
                <a:spcPts val="0"/>
              </a:spcBef>
              <a:spcAft>
                <a:spcPts val="0"/>
              </a:spcAft>
              <a:buClr>
                <a:schemeClr val="lt1"/>
              </a:buClr>
              <a:buSzPts val="1200"/>
              <a:buFont typeface="Inter"/>
              <a:buNone/>
              <a:defRPr/>
            </a:lvl9pPr>
          </a:lstStyle>
          <a:p/>
        </p:txBody>
      </p:sp>
      <p:sp>
        <p:nvSpPr>
          <p:cNvPr id="984" name="Google Shape;984;p52"/>
          <p:cNvSpPr txBox="1"/>
          <p:nvPr>
            <p:ph idx="8" type="title"/>
          </p:nvPr>
        </p:nvSpPr>
        <p:spPr>
          <a:xfrm>
            <a:off x="6959938" y="2654100"/>
            <a:ext cx="1940700" cy="812400"/>
          </a:xfrm>
          <a:prstGeom prst="rect">
            <a:avLst/>
          </a:prstGeom>
        </p:spPr>
        <p:txBody>
          <a:bodyPr anchorCtr="0" anchor="ctr" bIns="91425" lIns="274300" spcFirstLastPara="1" rIns="182875" wrap="square" tIns="91425">
            <a:normAutofit/>
          </a:bodyPr>
          <a:lstStyle>
            <a:lvl1pPr lvl="0" algn="ctr">
              <a:spcBef>
                <a:spcPts val="0"/>
              </a:spcBef>
              <a:spcAft>
                <a:spcPts val="0"/>
              </a:spcAft>
              <a:buClr>
                <a:schemeClr val="lt1"/>
              </a:buClr>
              <a:buSzPts val="5500"/>
              <a:buFont typeface="Gowun Batang"/>
              <a:buChar char="●"/>
              <a:defRPr sz="5500"/>
            </a:lvl1pPr>
            <a:lvl2pPr lvl="1" algn="ctr">
              <a:spcBef>
                <a:spcPts val="0"/>
              </a:spcBef>
              <a:spcAft>
                <a:spcPts val="0"/>
              </a:spcAft>
              <a:buClr>
                <a:schemeClr val="lt1"/>
              </a:buClr>
              <a:buSzPts val="5500"/>
              <a:buFont typeface="Gowun Batang"/>
              <a:buChar char="○"/>
              <a:defRPr sz="5500"/>
            </a:lvl2pPr>
            <a:lvl3pPr lvl="2" algn="ctr">
              <a:spcBef>
                <a:spcPts val="0"/>
              </a:spcBef>
              <a:spcAft>
                <a:spcPts val="0"/>
              </a:spcAft>
              <a:buClr>
                <a:schemeClr val="lt1"/>
              </a:buClr>
              <a:buSzPts val="5500"/>
              <a:buFont typeface="Gowun Batang"/>
              <a:buChar char="■"/>
              <a:defRPr sz="5500"/>
            </a:lvl3pPr>
            <a:lvl4pPr lvl="3" algn="ctr">
              <a:spcBef>
                <a:spcPts val="0"/>
              </a:spcBef>
              <a:spcAft>
                <a:spcPts val="0"/>
              </a:spcAft>
              <a:buClr>
                <a:schemeClr val="lt1"/>
              </a:buClr>
              <a:buSzPts val="5500"/>
              <a:buFont typeface="Gowun Batang"/>
              <a:buChar char="●"/>
              <a:defRPr sz="5500"/>
            </a:lvl4pPr>
            <a:lvl5pPr lvl="4" algn="ctr">
              <a:spcBef>
                <a:spcPts val="0"/>
              </a:spcBef>
              <a:spcAft>
                <a:spcPts val="0"/>
              </a:spcAft>
              <a:buClr>
                <a:schemeClr val="lt1"/>
              </a:buClr>
              <a:buSzPts val="5500"/>
              <a:buFont typeface="Gowun Batang"/>
              <a:buChar char="○"/>
              <a:defRPr sz="5500"/>
            </a:lvl5pPr>
            <a:lvl6pPr lvl="5" algn="ctr">
              <a:spcBef>
                <a:spcPts val="0"/>
              </a:spcBef>
              <a:spcAft>
                <a:spcPts val="0"/>
              </a:spcAft>
              <a:buClr>
                <a:schemeClr val="lt1"/>
              </a:buClr>
              <a:buSzPts val="5500"/>
              <a:buFont typeface="Gowun Batang"/>
              <a:buChar char="■"/>
              <a:defRPr sz="5500"/>
            </a:lvl6pPr>
            <a:lvl7pPr lvl="6" algn="ctr">
              <a:spcBef>
                <a:spcPts val="0"/>
              </a:spcBef>
              <a:spcAft>
                <a:spcPts val="0"/>
              </a:spcAft>
              <a:buClr>
                <a:schemeClr val="lt1"/>
              </a:buClr>
              <a:buSzPts val="5500"/>
              <a:buFont typeface="Gowun Batang"/>
              <a:buChar char="●"/>
              <a:defRPr sz="5500"/>
            </a:lvl7pPr>
            <a:lvl8pPr lvl="7" algn="ctr">
              <a:spcBef>
                <a:spcPts val="0"/>
              </a:spcBef>
              <a:spcAft>
                <a:spcPts val="0"/>
              </a:spcAft>
              <a:buClr>
                <a:schemeClr val="lt1"/>
              </a:buClr>
              <a:buSzPts val="5500"/>
              <a:buFont typeface="Gowun Batang"/>
              <a:buChar char="○"/>
              <a:defRPr sz="5500"/>
            </a:lvl8pPr>
            <a:lvl9pPr lvl="8" algn="ctr">
              <a:spcBef>
                <a:spcPts val="0"/>
              </a:spcBef>
              <a:spcAft>
                <a:spcPts val="0"/>
              </a:spcAft>
              <a:buClr>
                <a:schemeClr val="lt1"/>
              </a:buClr>
              <a:buSzPts val="5500"/>
              <a:buFont typeface="Gowun Batang"/>
              <a:buChar char="■"/>
              <a:defRPr sz="5500"/>
            </a:lvl9pPr>
          </a:lstStyle>
          <a:p/>
        </p:txBody>
      </p:sp>
      <p:sp>
        <p:nvSpPr>
          <p:cNvPr id="985" name="Google Shape;985;p52"/>
          <p:cNvSpPr txBox="1"/>
          <p:nvPr>
            <p:ph idx="9" type="subTitle"/>
          </p:nvPr>
        </p:nvSpPr>
        <p:spPr>
          <a:xfrm>
            <a:off x="6959963" y="3466500"/>
            <a:ext cx="1940700" cy="227400"/>
          </a:xfrm>
          <a:prstGeom prst="rect">
            <a:avLst/>
          </a:prstGeom>
        </p:spPr>
        <p:txBody>
          <a:bodyPr anchorCtr="0" anchor="ctr" bIns="91425" lIns="274300" spcFirstLastPara="1" rIns="91425" wrap="square" tIns="91425">
            <a:noAutofit/>
          </a:bodyPr>
          <a:lstStyle>
            <a:lvl1pPr lvl="0">
              <a:spcBef>
                <a:spcPts val="0"/>
              </a:spcBef>
              <a:spcAft>
                <a:spcPts val="0"/>
              </a:spcAft>
              <a:buClr>
                <a:schemeClr val="lt1"/>
              </a:buClr>
              <a:buSzPts val="1200"/>
              <a:buFont typeface="Inter"/>
              <a:buNone/>
              <a:defRPr/>
            </a:lvl1pPr>
            <a:lvl2pPr lvl="1">
              <a:spcBef>
                <a:spcPts val="0"/>
              </a:spcBef>
              <a:spcAft>
                <a:spcPts val="0"/>
              </a:spcAft>
              <a:buClr>
                <a:schemeClr val="lt1"/>
              </a:buClr>
              <a:buSzPts val="1200"/>
              <a:buFont typeface="Inter"/>
              <a:buNone/>
              <a:defRPr/>
            </a:lvl2pPr>
            <a:lvl3pPr lvl="2">
              <a:spcBef>
                <a:spcPts val="0"/>
              </a:spcBef>
              <a:spcAft>
                <a:spcPts val="0"/>
              </a:spcAft>
              <a:buClr>
                <a:schemeClr val="lt1"/>
              </a:buClr>
              <a:buSzPts val="1200"/>
              <a:buFont typeface="Inter"/>
              <a:buNone/>
              <a:defRPr/>
            </a:lvl3pPr>
            <a:lvl4pPr lvl="3">
              <a:spcBef>
                <a:spcPts val="0"/>
              </a:spcBef>
              <a:spcAft>
                <a:spcPts val="0"/>
              </a:spcAft>
              <a:buClr>
                <a:schemeClr val="lt1"/>
              </a:buClr>
              <a:buSzPts val="1200"/>
              <a:buFont typeface="Inter"/>
              <a:buNone/>
              <a:defRPr/>
            </a:lvl4pPr>
            <a:lvl5pPr lvl="4">
              <a:spcBef>
                <a:spcPts val="0"/>
              </a:spcBef>
              <a:spcAft>
                <a:spcPts val="0"/>
              </a:spcAft>
              <a:buClr>
                <a:schemeClr val="lt1"/>
              </a:buClr>
              <a:buSzPts val="1200"/>
              <a:buFont typeface="Inter"/>
              <a:buNone/>
              <a:defRPr/>
            </a:lvl5pPr>
            <a:lvl6pPr lvl="5">
              <a:spcBef>
                <a:spcPts val="0"/>
              </a:spcBef>
              <a:spcAft>
                <a:spcPts val="0"/>
              </a:spcAft>
              <a:buClr>
                <a:schemeClr val="lt1"/>
              </a:buClr>
              <a:buSzPts val="1200"/>
              <a:buFont typeface="Inter"/>
              <a:buNone/>
              <a:defRPr/>
            </a:lvl6pPr>
            <a:lvl7pPr lvl="6">
              <a:spcBef>
                <a:spcPts val="0"/>
              </a:spcBef>
              <a:spcAft>
                <a:spcPts val="0"/>
              </a:spcAft>
              <a:buClr>
                <a:schemeClr val="lt1"/>
              </a:buClr>
              <a:buSzPts val="1200"/>
              <a:buFont typeface="Inter"/>
              <a:buNone/>
              <a:defRPr/>
            </a:lvl7pPr>
            <a:lvl8pPr lvl="7">
              <a:spcBef>
                <a:spcPts val="0"/>
              </a:spcBef>
              <a:spcAft>
                <a:spcPts val="0"/>
              </a:spcAft>
              <a:buClr>
                <a:schemeClr val="lt1"/>
              </a:buClr>
              <a:buSzPts val="1200"/>
              <a:buFont typeface="Inter"/>
              <a:buNone/>
              <a:defRPr/>
            </a:lvl8pPr>
            <a:lvl9pPr lvl="8">
              <a:spcBef>
                <a:spcPts val="0"/>
              </a:spcBef>
              <a:spcAft>
                <a:spcPts val="0"/>
              </a:spcAft>
              <a:buClr>
                <a:schemeClr val="lt1"/>
              </a:buClr>
              <a:buSzPts val="1200"/>
              <a:buFont typeface="Inter"/>
              <a:buNone/>
              <a:defRPr/>
            </a:lvl9pPr>
          </a:lstStyle>
          <a:p/>
        </p:txBody>
      </p:sp>
      <p:sp>
        <p:nvSpPr>
          <p:cNvPr id="986" name="Google Shape;986;p52"/>
          <p:cNvSpPr txBox="1"/>
          <p:nvPr>
            <p:ph idx="13" type="subTitle"/>
          </p:nvPr>
        </p:nvSpPr>
        <p:spPr>
          <a:xfrm>
            <a:off x="5019275" y="4642725"/>
            <a:ext cx="1940700" cy="227400"/>
          </a:xfrm>
          <a:prstGeom prst="rect">
            <a:avLst/>
          </a:prstGeom>
        </p:spPr>
        <p:txBody>
          <a:bodyPr anchorCtr="0" anchor="ctr" bIns="91425" lIns="274300" spcFirstLastPara="1" rIns="91425" wrap="square" tIns="91425">
            <a:noAutofit/>
          </a:bodyPr>
          <a:lstStyle>
            <a:lvl1pPr lvl="0">
              <a:spcBef>
                <a:spcPts val="0"/>
              </a:spcBef>
              <a:spcAft>
                <a:spcPts val="0"/>
              </a:spcAft>
              <a:buClr>
                <a:schemeClr val="lt1"/>
              </a:buClr>
              <a:buSzPts val="1200"/>
              <a:buFont typeface="Inter"/>
              <a:buNone/>
              <a:defRPr/>
            </a:lvl1pPr>
            <a:lvl2pPr lvl="1">
              <a:spcBef>
                <a:spcPts val="0"/>
              </a:spcBef>
              <a:spcAft>
                <a:spcPts val="0"/>
              </a:spcAft>
              <a:buClr>
                <a:schemeClr val="lt1"/>
              </a:buClr>
              <a:buSzPts val="1200"/>
              <a:buFont typeface="Inter"/>
              <a:buNone/>
              <a:defRPr/>
            </a:lvl2pPr>
            <a:lvl3pPr lvl="2">
              <a:spcBef>
                <a:spcPts val="0"/>
              </a:spcBef>
              <a:spcAft>
                <a:spcPts val="0"/>
              </a:spcAft>
              <a:buClr>
                <a:schemeClr val="lt1"/>
              </a:buClr>
              <a:buSzPts val="1200"/>
              <a:buFont typeface="Inter"/>
              <a:buNone/>
              <a:defRPr/>
            </a:lvl3pPr>
            <a:lvl4pPr lvl="3">
              <a:spcBef>
                <a:spcPts val="0"/>
              </a:spcBef>
              <a:spcAft>
                <a:spcPts val="0"/>
              </a:spcAft>
              <a:buClr>
                <a:schemeClr val="lt1"/>
              </a:buClr>
              <a:buSzPts val="1200"/>
              <a:buFont typeface="Inter"/>
              <a:buNone/>
              <a:defRPr/>
            </a:lvl4pPr>
            <a:lvl5pPr lvl="4">
              <a:spcBef>
                <a:spcPts val="0"/>
              </a:spcBef>
              <a:spcAft>
                <a:spcPts val="0"/>
              </a:spcAft>
              <a:buClr>
                <a:schemeClr val="lt1"/>
              </a:buClr>
              <a:buSzPts val="1200"/>
              <a:buFont typeface="Inter"/>
              <a:buNone/>
              <a:defRPr/>
            </a:lvl5pPr>
            <a:lvl6pPr lvl="5">
              <a:spcBef>
                <a:spcPts val="0"/>
              </a:spcBef>
              <a:spcAft>
                <a:spcPts val="0"/>
              </a:spcAft>
              <a:buClr>
                <a:schemeClr val="lt1"/>
              </a:buClr>
              <a:buSzPts val="1200"/>
              <a:buFont typeface="Inter"/>
              <a:buNone/>
              <a:defRPr/>
            </a:lvl6pPr>
            <a:lvl7pPr lvl="6">
              <a:spcBef>
                <a:spcPts val="0"/>
              </a:spcBef>
              <a:spcAft>
                <a:spcPts val="0"/>
              </a:spcAft>
              <a:buClr>
                <a:schemeClr val="lt1"/>
              </a:buClr>
              <a:buSzPts val="1200"/>
              <a:buFont typeface="Inter"/>
              <a:buNone/>
              <a:defRPr/>
            </a:lvl7pPr>
            <a:lvl8pPr lvl="7">
              <a:spcBef>
                <a:spcPts val="0"/>
              </a:spcBef>
              <a:spcAft>
                <a:spcPts val="0"/>
              </a:spcAft>
              <a:buClr>
                <a:schemeClr val="lt1"/>
              </a:buClr>
              <a:buSzPts val="1200"/>
              <a:buFont typeface="Inter"/>
              <a:buNone/>
              <a:defRPr/>
            </a:lvl8pPr>
            <a:lvl9pPr lvl="8">
              <a:spcBef>
                <a:spcPts val="0"/>
              </a:spcBef>
              <a:spcAft>
                <a:spcPts val="0"/>
              </a:spcAft>
              <a:buClr>
                <a:schemeClr val="lt1"/>
              </a:buClr>
              <a:buSzPts val="1200"/>
              <a:buFont typeface="Inter"/>
              <a:buNone/>
              <a:defRPr/>
            </a:lvl9pPr>
          </a:lstStyle>
          <a:p/>
        </p:txBody>
      </p:sp>
      <p:sp>
        <p:nvSpPr>
          <p:cNvPr id="987" name="Google Shape;987;p52"/>
          <p:cNvSpPr txBox="1"/>
          <p:nvPr>
            <p:ph idx="14" type="title"/>
          </p:nvPr>
        </p:nvSpPr>
        <p:spPr>
          <a:xfrm>
            <a:off x="5019250" y="3830325"/>
            <a:ext cx="1940700" cy="812400"/>
          </a:xfrm>
          <a:prstGeom prst="rect">
            <a:avLst/>
          </a:prstGeom>
        </p:spPr>
        <p:txBody>
          <a:bodyPr anchorCtr="0" anchor="ctr" bIns="91425" lIns="274300" spcFirstLastPara="1" rIns="182875" wrap="square" tIns="91425">
            <a:normAutofit/>
          </a:bodyPr>
          <a:lstStyle>
            <a:lvl1pPr lvl="0" algn="ctr">
              <a:spcBef>
                <a:spcPts val="0"/>
              </a:spcBef>
              <a:spcAft>
                <a:spcPts val="0"/>
              </a:spcAft>
              <a:buClr>
                <a:schemeClr val="lt1"/>
              </a:buClr>
              <a:buSzPts val="5500"/>
              <a:buFont typeface="Gowun Batang"/>
              <a:buChar char="●"/>
              <a:defRPr sz="5500"/>
            </a:lvl1pPr>
            <a:lvl2pPr lvl="1" algn="ctr">
              <a:spcBef>
                <a:spcPts val="0"/>
              </a:spcBef>
              <a:spcAft>
                <a:spcPts val="0"/>
              </a:spcAft>
              <a:buClr>
                <a:schemeClr val="lt1"/>
              </a:buClr>
              <a:buSzPts val="5500"/>
              <a:buFont typeface="Gowun Batang"/>
              <a:buChar char="○"/>
              <a:defRPr sz="5500"/>
            </a:lvl2pPr>
            <a:lvl3pPr lvl="2" algn="ctr">
              <a:spcBef>
                <a:spcPts val="0"/>
              </a:spcBef>
              <a:spcAft>
                <a:spcPts val="0"/>
              </a:spcAft>
              <a:buClr>
                <a:schemeClr val="lt1"/>
              </a:buClr>
              <a:buSzPts val="5500"/>
              <a:buFont typeface="Gowun Batang"/>
              <a:buChar char="■"/>
              <a:defRPr sz="5500"/>
            </a:lvl3pPr>
            <a:lvl4pPr lvl="3" algn="ctr">
              <a:spcBef>
                <a:spcPts val="0"/>
              </a:spcBef>
              <a:spcAft>
                <a:spcPts val="0"/>
              </a:spcAft>
              <a:buClr>
                <a:schemeClr val="lt1"/>
              </a:buClr>
              <a:buSzPts val="5500"/>
              <a:buFont typeface="Gowun Batang"/>
              <a:buChar char="●"/>
              <a:defRPr sz="5500"/>
            </a:lvl4pPr>
            <a:lvl5pPr lvl="4" algn="ctr">
              <a:spcBef>
                <a:spcPts val="0"/>
              </a:spcBef>
              <a:spcAft>
                <a:spcPts val="0"/>
              </a:spcAft>
              <a:buClr>
                <a:schemeClr val="lt1"/>
              </a:buClr>
              <a:buSzPts val="5500"/>
              <a:buFont typeface="Gowun Batang"/>
              <a:buChar char="○"/>
              <a:defRPr sz="5500"/>
            </a:lvl5pPr>
            <a:lvl6pPr lvl="5" algn="ctr">
              <a:spcBef>
                <a:spcPts val="0"/>
              </a:spcBef>
              <a:spcAft>
                <a:spcPts val="0"/>
              </a:spcAft>
              <a:buClr>
                <a:schemeClr val="lt1"/>
              </a:buClr>
              <a:buSzPts val="5500"/>
              <a:buFont typeface="Gowun Batang"/>
              <a:buChar char="■"/>
              <a:defRPr sz="5500"/>
            </a:lvl6pPr>
            <a:lvl7pPr lvl="6" algn="ctr">
              <a:spcBef>
                <a:spcPts val="0"/>
              </a:spcBef>
              <a:spcAft>
                <a:spcPts val="0"/>
              </a:spcAft>
              <a:buClr>
                <a:schemeClr val="lt1"/>
              </a:buClr>
              <a:buSzPts val="5500"/>
              <a:buFont typeface="Gowun Batang"/>
              <a:buChar char="●"/>
              <a:defRPr sz="5500"/>
            </a:lvl7pPr>
            <a:lvl8pPr lvl="7" algn="ctr">
              <a:spcBef>
                <a:spcPts val="0"/>
              </a:spcBef>
              <a:spcAft>
                <a:spcPts val="0"/>
              </a:spcAft>
              <a:buClr>
                <a:schemeClr val="lt1"/>
              </a:buClr>
              <a:buSzPts val="5500"/>
              <a:buFont typeface="Gowun Batang"/>
              <a:buChar char="○"/>
              <a:defRPr sz="5500"/>
            </a:lvl8pPr>
            <a:lvl9pPr lvl="8" algn="ctr">
              <a:spcBef>
                <a:spcPts val="0"/>
              </a:spcBef>
              <a:spcAft>
                <a:spcPts val="0"/>
              </a:spcAft>
              <a:buClr>
                <a:schemeClr val="lt1"/>
              </a:buClr>
              <a:buSzPts val="5500"/>
              <a:buFont typeface="Gowun Batang"/>
              <a:buChar char="■"/>
              <a:defRPr sz="5500"/>
            </a:lvl9pPr>
          </a:lstStyle>
          <a:p/>
        </p:txBody>
      </p:sp>
      <p:sp>
        <p:nvSpPr>
          <p:cNvPr id="988" name="Google Shape;988;p52"/>
          <p:cNvSpPr txBox="1"/>
          <p:nvPr>
            <p:ph idx="15" type="title"/>
          </p:nvPr>
        </p:nvSpPr>
        <p:spPr>
          <a:xfrm>
            <a:off x="6959938" y="3830325"/>
            <a:ext cx="1940700" cy="812400"/>
          </a:xfrm>
          <a:prstGeom prst="rect">
            <a:avLst/>
          </a:prstGeom>
        </p:spPr>
        <p:txBody>
          <a:bodyPr anchorCtr="0" anchor="ctr" bIns="91425" lIns="274300" spcFirstLastPara="1" rIns="182875" wrap="square" tIns="91425">
            <a:normAutofit/>
          </a:bodyPr>
          <a:lstStyle>
            <a:lvl1pPr lvl="0" algn="ctr">
              <a:spcBef>
                <a:spcPts val="0"/>
              </a:spcBef>
              <a:spcAft>
                <a:spcPts val="0"/>
              </a:spcAft>
              <a:buClr>
                <a:schemeClr val="lt1"/>
              </a:buClr>
              <a:buSzPts val="5500"/>
              <a:buFont typeface="Gowun Batang"/>
              <a:buChar char="●"/>
              <a:defRPr sz="5500"/>
            </a:lvl1pPr>
            <a:lvl2pPr lvl="1" algn="ctr">
              <a:spcBef>
                <a:spcPts val="0"/>
              </a:spcBef>
              <a:spcAft>
                <a:spcPts val="0"/>
              </a:spcAft>
              <a:buClr>
                <a:schemeClr val="lt1"/>
              </a:buClr>
              <a:buSzPts val="5500"/>
              <a:buFont typeface="Gowun Batang"/>
              <a:buChar char="○"/>
              <a:defRPr sz="5500"/>
            </a:lvl2pPr>
            <a:lvl3pPr lvl="2" algn="ctr">
              <a:spcBef>
                <a:spcPts val="0"/>
              </a:spcBef>
              <a:spcAft>
                <a:spcPts val="0"/>
              </a:spcAft>
              <a:buClr>
                <a:schemeClr val="lt1"/>
              </a:buClr>
              <a:buSzPts val="5500"/>
              <a:buFont typeface="Gowun Batang"/>
              <a:buChar char="■"/>
              <a:defRPr sz="5500"/>
            </a:lvl3pPr>
            <a:lvl4pPr lvl="3" algn="ctr">
              <a:spcBef>
                <a:spcPts val="0"/>
              </a:spcBef>
              <a:spcAft>
                <a:spcPts val="0"/>
              </a:spcAft>
              <a:buClr>
                <a:schemeClr val="lt1"/>
              </a:buClr>
              <a:buSzPts val="5500"/>
              <a:buFont typeface="Gowun Batang"/>
              <a:buChar char="●"/>
              <a:defRPr sz="5500"/>
            </a:lvl4pPr>
            <a:lvl5pPr lvl="4" algn="ctr">
              <a:spcBef>
                <a:spcPts val="0"/>
              </a:spcBef>
              <a:spcAft>
                <a:spcPts val="0"/>
              </a:spcAft>
              <a:buClr>
                <a:schemeClr val="lt1"/>
              </a:buClr>
              <a:buSzPts val="5500"/>
              <a:buFont typeface="Gowun Batang"/>
              <a:buChar char="○"/>
              <a:defRPr sz="5500"/>
            </a:lvl5pPr>
            <a:lvl6pPr lvl="5" algn="ctr">
              <a:spcBef>
                <a:spcPts val="0"/>
              </a:spcBef>
              <a:spcAft>
                <a:spcPts val="0"/>
              </a:spcAft>
              <a:buClr>
                <a:schemeClr val="lt1"/>
              </a:buClr>
              <a:buSzPts val="5500"/>
              <a:buFont typeface="Gowun Batang"/>
              <a:buChar char="■"/>
              <a:defRPr sz="5500"/>
            </a:lvl6pPr>
            <a:lvl7pPr lvl="6" algn="ctr">
              <a:spcBef>
                <a:spcPts val="0"/>
              </a:spcBef>
              <a:spcAft>
                <a:spcPts val="0"/>
              </a:spcAft>
              <a:buClr>
                <a:schemeClr val="lt1"/>
              </a:buClr>
              <a:buSzPts val="5500"/>
              <a:buFont typeface="Gowun Batang"/>
              <a:buChar char="●"/>
              <a:defRPr sz="5500"/>
            </a:lvl7pPr>
            <a:lvl8pPr lvl="7" algn="ctr">
              <a:spcBef>
                <a:spcPts val="0"/>
              </a:spcBef>
              <a:spcAft>
                <a:spcPts val="0"/>
              </a:spcAft>
              <a:buClr>
                <a:schemeClr val="lt1"/>
              </a:buClr>
              <a:buSzPts val="5500"/>
              <a:buFont typeface="Gowun Batang"/>
              <a:buChar char="○"/>
              <a:defRPr sz="5500"/>
            </a:lvl8pPr>
            <a:lvl9pPr lvl="8" algn="ctr">
              <a:spcBef>
                <a:spcPts val="0"/>
              </a:spcBef>
              <a:spcAft>
                <a:spcPts val="0"/>
              </a:spcAft>
              <a:buClr>
                <a:schemeClr val="lt1"/>
              </a:buClr>
              <a:buSzPts val="5500"/>
              <a:buFont typeface="Gowun Batang"/>
              <a:buChar char="■"/>
              <a:defRPr sz="5500"/>
            </a:lvl9pPr>
          </a:lstStyle>
          <a:p/>
        </p:txBody>
      </p:sp>
      <p:sp>
        <p:nvSpPr>
          <p:cNvPr id="989" name="Google Shape;989;p52"/>
          <p:cNvSpPr txBox="1"/>
          <p:nvPr>
            <p:ph idx="16" type="subTitle"/>
          </p:nvPr>
        </p:nvSpPr>
        <p:spPr>
          <a:xfrm>
            <a:off x="6959963" y="4642725"/>
            <a:ext cx="1940700" cy="227400"/>
          </a:xfrm>
          <a:prstGeom prst="rect">
            <a:avLst/>
          </a:prstGeom>
        </p:spPr>
        <p:txBody>
          <a:bodyPr anchorCtr="0" anchor="ctr" bIns="91425" lIns="274300" spcFirstLastPara="1" rIns="91425" wrap="square" tIns="91425">
            <a:noAutofit/>
          </a:bodyPr>
          <a:lstStyle>
            <a:lvl1pPr lvl="0">
              <a:spcBef>
                <a:spcPts val="0"/>
              </a:spcBef>
              <a:spcAft>
                <a:spcPts val="0"/>
              </a:spcAft>
              <a:buClr>
                <a:schemeClr val="lt1"/>
              </a:buClr>
              <a:buSzPts val="1200"/>
              <a:buFont typeface="Inter"/>
              <a:buNone/>
              <a:defRPr/>
            </a:lvl1pPr>
            <a:lvl2pPr lvl="1">
              <a:spcBef>
                <a:spcPts val="0"/>
              </a:spcBef>
              <a:spcAft>
                <a:spcPts val="0"/>
              </a:spcAft>
              <a:buClr>
                <a:schemeClr val="lt1"/>
              </a:buClr>
              <a:buSzPts val="1200"/>
              <a:buFont typeface="Inter"/>
              <a:buNone/>
              <a:defRPr/>
            </a:lvl2pPr>
            <a:lvl3pPr lvl="2">
              <a:spcBef>
                <a:spcPts val="0"/>
              </a:spcBef>
              <a:spcAft>
                <a:spcPts val="0"/>
              </a:spcAft>
              <a:buClr>
                <a:schemeClr val="lt1"/>
              </a:buClr>
              <a:buSzPts val="1200"/>
              <a:buFont typeface="Inter"/>
              <a:buNone/>
              <a:defRPr/>
            </a:lvl3pPr>
            <a:lvl4pPr lvl="3">
              <a:spcBef>
                <a:spcPts val="0"/>
              </a:spcBef>
              <a:spcAft>
                <a:spcPts val="0"/>
              </a:spcAft>
              <a:buClr>
                <a:schemeClr val="lt1"/>
              </a:buClr>
              <a:buSzPts val="1200"/>
              <a:buFont typeface="Inter"/>
              <a:buNone/>
              <a:defRPr/>
            </a:lvl4pPr>
            <a:lvl5pPr lvl="4">
              <a:spcBef>
                <a:spcPts val="0"/>
              </a:spcBef>
              <a:spcAft>
                <a:spcPts val="0"/>
              </a:spcAft>
              <a:buClr>
                <a:schemeClr val="lt1"/>
              </a:buClr>
              <a:buSzPts val="1200"/>
              <a:buFont typeface="Inter"/>
              <a:buNone/>
              <a:defRPr/>
            </a:lvl5pPr>
            <a:lvl6pPr lvl="5">
              <a:spcBef>
                <a:spcPts val="0"/>
              </a:spcBef>
              <a:spcAft>
                <a:spcPts val="0"/>
              </a:spcAft>
              <a:buClr>
                <a:schemeClr val="lt1"/>
              </a:buClr>
              <a:buSzPts val="1200"/>
              <a:buFont typeface="Inter"/>
              <a:buNone/>
              <a:defRPr/>
            </a:lvl6pPr>
            <a:lvl7pPr lvl="6">
              <a:spcBef>
                <a:spcPts val="0"/>
              </a:spcBef>
              <a:spcAft>
                <a:spcPts val="0"/>
              </a:spcAft>
              <a:buClr>
                <a:schemeClr val="lt1"/>
              </a:buClr>
              <a:buSzPts val="1200"/>
              <a:buFont typeface="Inter"/>
              <a:buNone/>
              <a:defRPr/>
            </a:lvl7pPr>
            <a:lvl8pPr lvl="7">
              <a:spcBef>
                <a:spcPts val="0"/>
              </a:spcBef>
              <a:spcAft>
                <a:spcPts val="0"/>
              </a:spcAft>
              <a:buClr>
                <a:schemeClr val="lt1"/>
              </a:buClr>
              <a:buSzPts val="1200"/>
              <a:buFont typeface="Inter"/>
              <a:buNone/>
              <a:defRPr/>
            </a:lvl8pPr>
            <a:lvl9pPr lvl="8">
              <a:spcBef>
                <a:spcPts val="0"/>
              </a:spcBef>
              <a:spcAft>
                <a:spcPts val="0"/>
              </a:spcAft>
              <a:buClr>
                <a:schemeClr val="lt1"/>
              </a:buClr>
              <a:buSzPts val="1200"/>
              <a:buFont typeface="Inter"/>
              <a:buNone/>
              <a:defRPr/>
            </a:lvl9pPr>
          </a:lstStyle>
          <a:p/>
        </p:txBody>
      </p:sp>
      <p:sp>
        <p:nvSpPr>
          <p:cNvPr id="990" name="Google Shape;990;p52"/>
          <p:cNvSpPr txBox="1"/>
          <p:nvPr>
            <p:ph idx="17" type="subTitle"/>
          </p:nvPr>
        </p:nvSpPr>
        <p:spPr>
          <a:xfrm>
            <a:off x="5019275" y="1217450"/>
            <a:ext cx="3603300" cy="678000"/>
          </a:xfrm>
          <a:prstGeom prst="rect">
            <a:avLst/>
          </a:prstGeom>
        </p:spPr>
        <p:txBody>
          <a:bodyPr anchorCtr="0" anchor="b" bIns="91425" lIns="274300" spcFirstLastPara="1" rIns="91425" wrap="square" tIns="91425">
            <a:normAutofit/>
          </a:bodyPr>
          <a:lstStyle>
            <a:lvl1pPr lvl="0">
              <a:spcBef>
                <a:spcPts val="0"/>
              </a:spcBef>
              <a:spcAft>
                <a:spcPts val="0"/>
              </a:spcAft>
              <a:buClr>
                <a:schemeClr val="lt1"/>
              </a:buClr>
              <a:buSzPts val="1400"/>
              <a:buFont typeface="Inter SemiBold"/>
              <a:buNone/>
              <a:defRPr>
                <a:latin typeface="Inter SemiBold"/>
                <a:ea typeface="Inter SemiBold"/>
                <a:cs typeface="Inter SemiBold"/>
                <a:sym typeface="Inter SemiBold"/>
              </a:defRPr>
            </a:lvl1pPr>
            <a:lvl2pPr lvl="1">
              <a:spcBef>
                <a:spcPts val="0"/>
              </a:spcBef>
              <a:spcAft>
                <a:spcPts val="0"/>
              </a:spcAft>
              <a:buClr>
                <a:schemeClr val="lt1"/>
              </a:buClr>
              <a:buSzPts val="1400"/>
              <a:buFont typeface="Inter SemiBold"/>
              <a:buNone/>
              <a:defRPr>
                <a:latin typeface="Inter SemiBold"/>
                <a:ea typeface="Inter SemiBold"/>
                <a:cs typeface="Inter SemiBold"/>
                <a:sym typeface="Inter SemiBold"/>
              </a:defRPr>
            </a:lvl2pPr>
            <a:lvl3pPr lvl="2">
              <a:spcBef>
                <a:spcPts val="0"/>
              </a:spcBef>
              <a:spcAft>
                <a:spcPts val="0"/>
              </a:spcAft>
              <a:buClr>
                <a:schemeClr val="lt1"/>
              </a:buClr>
              <a:buSzPts val="1400"/>
              <a:buFont typeface="Inter SemiBold"/>
              <a:buNone/>
              <a:defRPr>
                <a:latin typeface="Inter SemiBold"/>
                <a:ea typeface="Inter SemiBold"/>
                <a:cs typeface="Inter SemiBold"/>
                <a:sym typeface="Inter SemiBold"/>
              </a:defRPr>
            </a:lvl3pPr>
            <a:lvl4pPr lvl="3">
              <a:spcBef>
                <a:spcPts val="0"/>
              </a:spcBef>
              <a:spcAft>
                <a:spcPts val="0"/>
              </a:spcAft>
              <a:buClr>
                <a:schemeClr val="lt1"/>
              </a:buClr>
              <a:buSzPts val="1400"/>
              <a:buFont typeface="Inter SemiBold"/>
              <a:buNone/>
              <a:defRPr>
                <a:latin typeface="Inter SemiBold"/>
                <a:ea typeface="Inter SemiBold"/>
                <a:cs typeface="Inter SemiBold"/>
                <a:sym typeface="Inter SemiBold"/>
              </a:defRPr>
            </a:lvl4pPr>
            <a:lvl5pPr lvl="4">
              <a:spcBef>
                <a:spcPts val="0"/>
              </a:spcBef>
              <a:spcAft>
                <a:spcPts val="0"/>
              </a:spcAft>
              <a:buClr>
                <a:schemeClr val="lt1"/>
              </a:buClr>
              <a:buSzPts val="1400"/>
              <a:buFont typeface="Inter SemiBold"/>
              <a:buNone/>
              <a:defRPr>
                <a:latin typeface="Inter SemiBold"/>
                <a:ea typeface="Inter SemiBold"/>
                <a:cs typeface="Inter SemiBold"/>
                <a:sym typeface="Inter SemiBold"/>
              </a:defRPr>
            </a:lvl5pPr>
            <a:lvl6pPr lvl="5">
              <a:spcBef>
                <a:spcPts val="0"/>
              </a:spcBef>
              <a:spcAft>
                <a:spcPts val="0"/>
              </a:spcAft>
              <a:buClr>
                <a:schemeClr val="lt1"/>
              </a:buClr>
              <a:buSzPts val="1400"/>
              <a:buFont typeface="Inter SemiBold"/>
              <a:buNone/>
              <a:defRPr>
                <a:latin typeface="Inter SemiBold"/>
                <a:ea typeface="Inter SemiBold"/>
                <a:cs typeface="Inter SemiBold"/>
                <a:sym typeface="Inter SemiBold"/>
              </a:defRPr>
            </a:lvl6pPr>
            <a:lvl7pPr lvl="6">
              <a:spcBef>
                <a:spcPts val="0"/>
              </a:spcBef>
              <a:spcAft>
                <a:spcPts val="0"/>
              </a:spcAft>
              <a:buClr>
                <a:schemeClr val="lt1"/>
              </a:buClr>
              <a:buSzPts val="1400"/>
              <a:buFont typeface="Inter SemiBold"/>
              <a:buNone/>
              <a:defRPr>
                <a:latin typeface="Inter SemiBold"/>
                <a:ea typeface="Inter SemiBold"/>
                <a:cs typeface="Inter SemiBold"/>
                <a:sym typeface="Inter SemiBold"/>
              </a:defRPr>
            </a:lvl7pPr>
            <a:lvl8pPr lvl="7">
              <a:spcBef>
                <a:spcPts val="0"/>
              </a:spcBef>
              <a:spcAft>
                <a:spcPts val="0"/>
              </a:spcAft>
              <a:buClr>
                <a:schemeClr val="lt1"/>
              </a:buClr>
              <a:buSzPts val="1400"/>
              <a:buFont typeface="Inter SemiBold"/>
              <a:buNone/>
              <a:defRPr>
                <a:latin typeface="Inter SemiBold"/>
                <a:ea typeface="Inter SemiBold"/>
                <a:cs typeface="Inter SemiBold"/>
                <a:sym typeface="Inter SemiBold"/>
              </a:defRPr>
            </a:lvl8pPr>
            <a:lvl9pPr lvl="8">
              <a:spcBef>
                <a:spcPts val="0"/>
              </a:spcBef>
              <a:spcAft>
                <a:spcPts val="0"/>
              </a:spcAft>
              <a:buClr>
                <a:schemeClr val="lt1"/>
              </a:buClr>
              <a:buSzPts val="1400"/>
              <a:buFont typeface="Inter SemiBold"/>
              <a:buNone/>
              <a:defRPr>
                <a:latin typeface="Inter SemiBold"/>
                <a:ea typeface="Inter SemiBold"/>
                <a:cs typeface="Inter SemiBold"/>
                <a:sym typeface="Inter SemiBold"/>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ganizational Update - Employees highlight">
  <p:cSld name="CUSTOM_2">
    <p:bg>
      <p:bgPr>
        <a:solidFill>
          <a:schemeClr val="lt2"/>
        </a:solidFill>
      </p:bgPr>
    </p:bg>
    <p:spTree>
      <p:nvGrpSpPr>
        <p:cNvPr id="991" name="Shape 991"/>
        <p:cNvGrpSpPr/>
        <p:nvPr/>
      </p:nvGrpSpPr>
      <p:grpSpPr>
        <a:xfrm>
          <a:off x="0" y="0"/>
          <a:ext cx="0" cy="0"/>
          <a:chOff x="0" y="0"/>
          <a:chExt cx="0" cy="0"/>
        </a:xfrm>
      </p:grpSpPr>
      <p:sp>
        <p:nvSpPr>
          <p:cNvPr id="992" name="Google Shape;992;p53"/>
          <p:cNvSpPr/>
          <p:nvPr>
            <p:ph idx="2" type="pic"/>
          </p:nvPr>
        </p:nvSpPr>
        <p:spPr>
          <a:xfrm>
            <a:off x="521250" y="2014675"/>
            <a:ext cx="2874600" cy="3128700"/>
          </a:xfrm>
          <a:prstGeom prst="rect">
            <a:avLst/>
          </a:prstGeom>
          <a:noFill/>
          <a:ln>
            <a:noFill/>
          </a:ln>
        </p:spPr>
      </p:sp>
      <p:sp>
        <p:nvSpPr>
          <p:cNvPr id="993" name="Google Shape;993;p53"/>
          <p:cNvSpPr/>
          <p:nvPr>
            <p:ph idx="3" type="pic"/>
          </p:nvPr>
        </p:nvSpPr>
        <p:spPr>
          <a:xfrm>
            <a:off x="3395750" y="2014675"/>
            <a:ext cx="2874600" cy="3128700"/>
          </a:xfrm>
          <a:prstGeom prst="rect">
            <a:avLst/>
          </a:prstGeom>
          <a:noFill/>
          <a:ln>
            <a:noFill/>
          </a:ln>
        </p:spPr>
      </p:sp>
      <p:sp>
        <p:nvSpPr>
          <p:cNvPr id="994" name="Google Shape;994;p53"/>
          <p:cNvSpPr/>
          <p:nvPr>
            <p:ph idx="4" type="pic"/>
          </p:nvPr>
        </p:nvSpPr>
        <p:spPr>
          <a:xfrm>
            <a:off x="6269136" y="2014675"/>
            <a:ext cx="2874600" cy="3128700"/>
          </a:xfrm>
          <a:prstGeom prst="rect">
            <a:avLst/>
          </a:prstGeom>
          <a:noFill/>
          <a:ln>
            <a:noFill/>
          </a:ln>
        </p:spPr>
      </p:sp>
      <p:sp>
        <p:nvSpPr>
          <p:cNvPr id="995" name="Google Shape;995;p53"/>
          <p:cNvSpPr txBox="1"/>
          <p:nvPr>
            <p:ph idx="1"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996" name="Google Shape;996;p53"/>
          <p:cNvSpPr txBox="1"/>
          <p:nvPr>
            <p:ph idx="5"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997" name="Google Shape;997;p53"/>
          <p:cNvSpPr txBox="1"/>
          <p:nvPr>
            <p:ph idx="6"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998" name="Google Shape;998;p53"/>
          <p:cNvSpPr txBox="1"/>
          <p:nvPr>
            <p:ph type="title"/>
          </p:nvPr>
        </p:nvSpPr>
        <p:spPr>
          <a:xfrm flipH="1">
            <a:off x="524150" y="334900"/>
            <a:ext cx="8098500" cy="5100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2400"/>
              <a:buFont typeface="Gowun Batang"/>
              <a:buNone/>
              <a:defRPr sz="2400"/>
            </a:lvl1pPr>
            <a:lvl2pPr lvl="1">
              <a:spcBef>
                <a:spcPts val="0"/>
              </a:spcBef>
              <a:spcAft>
                <a:spcPts val="0"/>
              </a:spcAft>
              <a:buClr>
                <a:schemeClr val="lt1"/>
              </a:buClr>
              <a:buSzPts val="2400"/>
              <a:buFont typeface="Gowun Batang"/>
              <a:buNone/>
              <a:defRPr sz="2400"/>
            </a:lvl2pPr>
            <a:lvl3pPr lvl="2">
              <a:spcBef>
                <a:spcPts val="0"/>
              </a:spcBef>
              <a:spcAft>
                <a:spcPts val="0"/>
              </a:spcAft>
              <a:buClr>
                <a:schemeClr val="lt1"/>
              </a:buClr>
              <a:buSzPts val="2400"/>
              <a:buFont typeface="Gowun Batang"/>
              <a:buNone/>
              <a:defRPr sz="2400"/>
            </a:lvl3pPr>
            <a:lvl4pPr lvl="3">
              <a:spcBef>
                <a:spcPts val="0"/>
              </a:spcBef>
              <a:spcAft>
                <a:spcPts val="0"/>
              </a:spcAft>
              <a:buClr>
                <a:schemeClr val="lt1"/>
              </a:buClr>
              <a:buSzPts val="2400"/>
              <a:buFont typeface="Gowun Batang"/>
              <a:buNone/>
              <a:defRPr sz="2400"/>
            </a:lvl4pPr>
            <a:lvl5pPr lvl="4">
              <a:spcBef>
                <a:spcPts val="0"/>
              </a:spcBef>
              <a:spcAft>
                <a:spcPts val="0"/>
              </a:spcAft>
              <a:buClr>
                <a:schemeClr val="lt1"/>
              </a:buClr>
              <a:buSzPts val="2400"/>
              <a:buFont typeface="Gowun Batang"/>
              <a:buNone/>
              <a:defRPr sz="2400"/>
            </a:lvl5pPr>
            <a:lvl6pPr lvl="5">
              <a:spcBef>
                <a:spcPts val="0"/>
              </a:spcBef>
              <a:spcAft>
                <a:spcPts val="0"/>
              </a:spcAft>
              <a:buClr>
                <a:schemeClr val="lt1"/>
              </a:buClr>
              <a:buSzPts val="2400"/>
              <a:buFont typeface="Gowun Batang"/>
              <a:buNone/>
              <a:defRPr sz="2400"/>
            </a:lvl6pPr>
            <a:lvl7pPr lvl="6">
              <a:spcBef>
                <a:spcPts val="0"/>
              </a:spcBef>
              <a:spcAft>
                <a:spcPts val="0"/>
              </a:spcAft>
              <a:buClr>
                <a:schemeClr val="lt1"/>
              </a:buClr>
              <a:buSzPts val="2400"/>
              <a:buFont typeface="Gowun Batang"/>
              <a:buNone/>
              <a:defRPr sz="2400"/>
            </a:lvl7pPr>
            <a:lvl8pPr lvl="7">
              <a:spcBef>
                <a:spcPts val="0"/>
              </a:spcBef>
              <a:spcAft>
                <a:spcPts val="0"/>
              </a:spcAft>
              <a:buClr>
                <a:schemeClr val="lt1"/>
              </a:buClr>
              <a:buSzPts val="2400"/>
              <a:buFont typeface="Gowun Batang"/>
              <a:buNone/>
              <a:defRPr sz="2400"/>
            </a:lvl8pPr>
            <a:lvl9pPr lvl="8">
              <a:spcBef>
                <a:spcPts val="0"/>
              </a:spcBef>
              <a:spcAft>
                <a:spcPts val="0"/>
              </a:spcAft>
              <a:buClr>
                <a:schemeClr val="lt1"/>
              </a:buClr>
              <a:buSzPts val="2400"/>
              <a:buFont typeface="Gowun Batang"/>
              <a:buNone/>
              <a:defRPr sz="2400"/>
            </a:lvl9pPr>
          </a:lstStyle>
          <a:p/>
        </p:txBody>
      </p:sp>
      <p:cxnSp>
        <p:nvCxnSpPr>
          <p:cNvPr id="999" name="Google Shape;999;p53"/>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000" name="Google Shape;1000;p53"/>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1001" name="Google Shape;1001;p53"/>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002" name="Google Shape;1002;p53"/>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003" name="Google Shape;1003;p53"/>
          <p:cNvCxnSpPr/>
          <p:nvPr/>
        </p:nvCxnSpPr>
        <p:spPr>
          <a:xfrm>
            <a:off x="521250" y="841675"/>
            <a:ext cx="8623200" cy="0"/>
          </a:xfrm>
          <a:prstGeom prst="straightConnector1">
            <a:avLst/>
          </a:prstGeom>
          <a:noFill/>
          <a:ln cap="flat" cmpd="sng" w="9525">
            <a:solidFill>
              <a:schemeClr val="lt1"/>
            </a:solidFill>
            <a:prstDash val="solid"/>
            <a:round/>
            <a:headEnd len="sm" w="sm" type="none"/>
            <a:tailEnd len="sm" w="sm" type="none"/>
          </a:ln>
        </p:spPr>
      </p:cxnSp>
      <p:sp>
        <p:nvSpPr>
          <p:cNvPr id="1004" name="Google Shape;1004;p53"/>
          <p:cNvSpPr txBox="1"/>
          <p:nvPr>
            <p:ph idx="7" type="title"/>
          </p:nvPr>
        </p:nvSpPr>
        <p:spPr>
          <a:xfrm>
            <a:off x="526800" y="846475"/>
            <a:ext cx="2868900" cy="1168200"/>
          </a:xfrm>
          <a:prstGeom prst="rect">
            <a:avLst/>
          </a:prstGeom>
          <a:solidFill>
            <a:schemeClr val="dk1"/>
          </a:solidFill>
        </p:spPr>
        <p:txBody>
          <a:bodyPr anchorCtr="0" anchor="ctr" bIns="0" lIns="182875" spcFirstLastPara="1" rIns="182875" wrap="square" tIns="0">
            <a:normAutofit/>
          </a:bodyPr>
          <a:lstStyle>
            <a:lvl1pPr lvl="0" algn="ctr">
              <a:spcBef>
                <a:spcPts val="0"/>
              </a:spcBef>
              <a:spcAft>
                <a:spcPts val="0"/>
              </a:spcAft>
              <a:buSzPts val="1200"/>
              <a:buFont typeface="Inter SemiBold"/>
              <a:buNone/>
              <a:defRPr sz="1200">
                <a:latin typeface="Inter SemiBold"/>
                <a:ea typeface="Inter SemiBold"/>
                <a:cs typeface="Inter SemiBold"/>
                <a:sym typeface="Inter SemiBold"/>
              </a:defRPr>
            </a:lvl1pPr>
            <a:lvl2pPr lvl="1" algn="ctr">
              <a:spcBef>
                <a:spcPts val="0"/>
              </a:spcBef>
              <a:spcAft>
                <a:spcPts val="0"/>
              </a:spcAft>
              <a:buSzPts val="1200"/>
              <a:buFont typeface="Inter SemiBold"/>
              <a:buNone/>
              <a:defRPr sz="1200">
                <a:latin typeface="Inter SemiBold"/>
                <a:ea typeface="Inter SemiBold"/>
                <a:cs typeface="Inter SemiBold"/>
                <a:sym typeface="Inter SemiBold"/>
              </a:defRPr>
            </a:lvl2pPr>
            <a:lvl3pPr lvl="2" algn="ctr">
              <a:spcBef>
                <a:spcPts val="0"/>
              </a:spcBef>
              <a:spcAft>
                <a:spcPts val="0"/>
              </a:spcAft>
              <a:buSzPts val="1200"/>
              <a:buFont typeface="Inter SemiBold"/>
              <a:buNone/>
              <a:defRPr sz="1200">
                <a:latin typeface="Inter SemiBold"/>
                <a:ea typeface="Inter SemiBold"/>
                <a:cs typeface="Inter SemiBold"/>
                <a:sym typeface="Inter SemiBold"/>
              </a:defRPr>
            </a:lvl3pPr>
            <a:lvl4pPr lvl="3" algn="ctr">
              <a:spcBef>
                <a:spcPts val="0"/>
              </a:spcBef>
              <a:spcAft>
                <a:spcPts val="0"/>
              </a:spcAft>
              <a:buSzPts val="1200"/>
              <a:buFont typeface="Inter SemiBold"/>
              <a:buNone/>
              <a:defRPr sz="1200">
                <a:latin typeface="Inter SemiBold"/>
                <a:ea typeface="Inter SemiBold"/>
                <a:cs typeface="Inter SemiBold"/>
                <a:sym typeface="Inter SemiBold"/>
              </a:defRPr>
            </a:lvl4pPr>
            <a:lvl5pPr lvl="4" algn="ctr">
              <a:spcBef>
                <a:spcPts val="0"/>
              </a:spcBef>
              <a:spcAft>
                <a:spcPts val="0"/>
              </a:spcAft>
              <a:buSzPts val="1200"/>
              <a:buFont typeface="Inter SemiBold"/>
              <a:buNone/>
              <a:defRPr sz="1200">
                <a:latin typeface="Inter SemiBold"/>
                <a:ea typeface="Inter SemiBold"/>
                <a:cs typeface="Inter SemiBold"/>
                <a:sym typeface="Inter SemiBold"/>
              </a:defRPr>
            </a:lvl5pPr>
            <a:lvl6pPr lvl="5" algn="ctr">
              <a:spcBef>
                <a:spcPts val="0"/>
              </a:spcBef>
              <a:spcAft>
                <a:spcPts val="0"/>
              </a:spcAft>
              <a:buSzPts val="1200"/>
              <a:buFont typeface="Inter SemiBold"/>
              <a:buNone/>
              <a:defRPr sz="1200">
                <a:latin typeface="Inter SemiBold"/>
                <a:ea typeface="Inter SemiBold"/>
                <a:cs typeface="Inter SemiBold"/>
                <a:sym typeface="Inter SemiBold"/>
              </a:defRPr>
            </a:lvl6pPr>
            <a:lvl7pPr lvl="6" algn="ctr">
              <a:spcBef>
                <a:spcPts val="0"/>
              </a:spcBef>
              <a:spcAft>
                <a:spcPts val="0"/>
              </a:spcAft>
              <a:buSzPts val="1200"/>
              <a:buFont typeface="Inter SemiBold"/>
              <a:buNone/>
              <a:defRPr sz="1200">
                <a:latin typeface="Inter SemiBold"/>
                <a:ea typeface="Inter SemiBold"/>
                <a:cs typeface="Inter SemiBold"/>
                <a:sym typeface="Inter SemiBold"/>
              </a:defRPr>
            </a:lvl7pPr>
            <a:lvl8pPr lvl="7" algn="ctr">
              <a:spcBef>
                <a:spcPts val="0"/>
              </a:spcBef>
              <a:spcAft>
                <a:spcPts val="0"/>
              </a:spcAft>
              <a:buSzPts val="1200"/>
              <a:buFont typeface="Inter SemiBold"/>
              <a:buNone/>
              <a:defRPr sz="1200">
                <a:latin typeface="Inter SemiBold"/>
                <a:ea typeface="Inter SemiBold"/>
                <a:cs typeface="Inter SemiBold"/>
                <a:sym typeface="Inter SemiBold"/>
              </a:defRPr>
            </a:lvl8pPr>
            <a:lvl9pPr lvl="8" algn="ctr">
              <a:spcBef>
                <a:spcPts val="0"/>
              </a:spcBef>
              <a:spcAft>
                <a:spcPts val="0"/>
              </a:spcAft>
              <a:buSzPts val="1200"/>
              <a:buFont typeface="Inter SemiBold"/>
              <a:buNone/>
              <a:defRPr sz="1200">
                <a:latin typeface="Inter SemiBold"/>
                <a:ea typeface="Inter SemiBold"/>
                <a:cs typeface="Inter SemiBold"/>
                <a:sym typeface="Inter SemiBold"/>
              </a:defRPr>
            </a:lvl9pPr>
          </a:lstStyle>
          <a:p/>
        </p:txBody>
      </p:sp>
      <p:sp>
        <p:nvSpPr>
          <p:cNvPr id="1005" name="Google Shape;1005;p53"/>
          <p:cNvSpPr txBox="1"/>
          <p:nvPr>
            <p:ph idx="8" type="title"/>
          </p:nvPr>
        </p:nvSpPr>
        <p:spPr>
          <a:xfrm>
            <a:off x="3395769" y="846475"/>
            <a:ext cx="2874600" cy="1168200"/>
          </a:xfrm>
          <a:prstGeom prst="rect">
            <a:avLst/>
          </a:prstGeom>
          <a:solidFill>
            <a:schemeClr val="dk1"/>
          </a:solidFill>
        </p:spPr>
        <p:txBody>
          <a:bodyPr anchorCtr="0" anchor="ctr" bIns="0" lIns="182875" spcFirstLastPara="1" rIns="182875" wrap="square" tIns="0">
            <a:normAutofit/>
          </a:bodyPr>
          <a:lstStyle>
            <a:lvl1pPr lvl="0" algn="ctr">
              <a:spcBef>
                <a:spcPts val="0"/>
              </a:spcBef>
              <a:spcAft>
                <a:spcPts val="0"/>
              </a:spcAft>
              <a:buSzPts val="1200"/>
              <a:buFont typeface="Inter SemiBold"/>
              <a:buNone/>
              <a:defRPr sz="1200">
                <a:latin typeface="Inter SemiBold"/>
                <a:ea typeface="Inter SemiBold"/>
                <a:cs typeface="Inter SemiBold"/>
                <a:sym typeface="Inter SemiBold"/>
              </a:defRPr>
            </a:lvl1pPr>
            <a:lvl2pPr lvl="1" algn="ctr">
              <a:spcBef>
                <a:spcPts val="0"/>
              </a:spcBef>
              <a:spcAft>
                <a:spcPts val="0"/>
              </a:spcAft>
              <a:buSzPts val="1200"/>
              <a:buFont typeface="Inter SemiBold"/>
              <a:buNone/>
              <a:defRPr sz="1200">
                <a:latin typeface="Inter SemiBold"/>
                <a:ea typeface="Inter SemiBold"/>
                <a:cs typeface="Inter SemiBold"/>
                <a:sym typeface="Inter SemiBold"/>
              </a:defRPr>
            </a:lvl2pPr>
            <a:lvl3pPr lvl="2" algn="ctr">
              <a:spcBef>
                <a:spcPts val="0"/>
              </a:spcBef>
              <a:spcAft>
                <a:spcPts val="0"/>
              </a:spcAft>
              <a:buSzPts val="1200"/>
              <a:buFont typeface="Inter SemiBold"/>
              <a:buNone/>
              <a:defRPr sz="1200">
                <a:latin typeface="Inter SemiBold"/>
                <a:ea typeface="Inter SemiBold"/>
                <a:cs typeface="Inter SemiBold"/>
                <a:sym typeface="Inter SemiBold"/>
              </a:defRPr>
            </a:lvl3pPr>
            <a:lvl4pPr lvl="3" algn="ctr">
              <a:spcBef>
                <a:spcPts val="0"/>
              </a:spcBef>
              <a:spcAft>
                <a:spcPts val="0"/>
              </a:spcAft>
              <a:buSzPts val="1200"/>
              <a:buFont typeface="Inter SemiBold"/>
              <a:buNone/>
              <a:defRPr sz="1200">
                <a:latin typeface="Inter SemiBold"/>
                <a:ea typeface="Inter SemiBold"/>
                <a:cs typeface="Inter SemiBold"/>
                <a:sym typeface="Inter SemiBold"/>
              </a:defRPr>
            </a:lvl4pPr>
            <a:lvl5pPr lvl="4" algn="ctr">
              <a:spcBef>
                <a:spcPts val="0"/>
              </a:spcBef>
              <a:spcAft>
                <a:spcPts val="0"/>
              </a:spcAft>
              <a:buSzPts val="1200"/>
              <a:buFont typeface="Inter SemiBold"/>
              <a:buNone/>
              <a:defRPr sz="1200">
                <a:latin typeface="Inter SemiBold"/>
                <a:ea typeface="Inter SemiBold"/>
                <a:cs typeface="Inter SemiBold"/>
                <a:sym typeface="Inter SemiBold"/>
              </a:defRPr>
            </a:lvl5pPr>
            <a:lvl6pPr lvl="5" algn="ctr">
              <a:spcBef>
                <a:spcPts val="0"/>
              </a:spcBef>
              <a:spcAft>
                <a:spcPts val="0"/>
              </a:spcAft>
              <a:buSzPts val="1200"/>
              <a:buFont typeface="Inter SemiBold"/>
              <a:buNone/>
              <a:defRPr sz="1200">
                <a:latin typeface="Inter SemiBold"/>
                <a:ea typeface="Inter SemiBold"/>
                <a:cs typeface="Inter SemiBold"/>
                <a:sym typeface="Inter SemiBold"/>
              </a:defRPr>
            </a:lvl6pPr>
            <a:lvl7pPr lvl="6" algn="ctr">
              <a:spcBef>
                <a:spcPts val="0"/>
              </a:spcBef>
              <a:spcAft>
                <a:spcPts val="0"/>
              </a:spcAft>
              <a:buSzPts val="1200"/>
              <a:buFont typeface="Inter SemiBold"/>
              <a:buNone/>
              <a:defRPr sz="1200">
                <a:latin typeface="Inter SemiBold"/>
                <a:ea typeface="Inter SemiBold"/>
                <a:cs typeface="Inter SemiBold"/>
                <a:sym typeface="Inter SemiBold"/>
              </a:defRPr>
            </a:lvl7pPr>
            <a:lvl8pPr lvl="7" algn="ctr">
              <a:spcBef>
                <a:spcPts val="0"/>
              </a:spcBef>
              <a:spcAft>
                <a:spcPts val="0"/>
              </a:spcAft>
              <a:buSzPts val="1200"/>
              <a:buFont typeface="Inter SemiBold"/>
              <a:buNone/>
              <a:defRPr sz="1200">
                <a:latin typeface="Inter SemiBold"/>
                <a:ea typeface="Inter SemiBold"/>
                <a:cs typeface="Inter SemiBold"/>
                <a:sym typeface="Inter SemiBold"/>
              </a:defRPr>
            </a:lvl8pPr>
            <a:lvl9pPr lvl="8" algn="ctr">
              <a:spcBef>
                <a:spcPts val="0"/>
              </a:spcBef>
              <a:spcAft>
                <a:spcPts val="0"/>
              </a:spcAft>
              <a:buSzPts val="1200"/>
              <a:buFont typeface="Inter SemiBold"/>
              <a:buNone/>
              <a:defRPr sz="1200">
                <a:latin typeface="Inter SemiBold"/>
                <a:ea typeface="Inter SemiBold"/>
                <a:cs typeface="Inter SemiBold"/>
                <a:sym typeface="Inter SemiBold"/>
              </a:defRPr>
            </a:lvl9pPr>
          </a:lstStyle>
          <a:p/>
        </p:txBody>
      </p:sp>
      <p:sp>
        <p:nvSpPr>
          <p:cNvPr id="1006" name="Google Shape;1006;p53"/>
          <p:cNvSpPr txBox="1"/>
          <p:nvPr>
            <p:ph idx="9" type="title"/>
          </p:nvPr>
        </p:nvSpPr>
        <p:spPr>
          <a:xfrm>
            <a:off x="6269150" y="846475"/>
            <a:ext cx="2874600" cy="1168200"/>
          </a:xfrm>
          <a:prstGeom prst="rect">
            <a:avLst/>
          </a:prstGeom>
          <a:solidFill>
            <a:schemeClr val="dk1"/>
          </a:solidFill>
        </p:spPr>
        <p:txBody>
          <a:bodyPr anchorCtr="0" anchor="ctr" bIns="0" lIns="182875" spcFirstLastPara="1" rIns="182875" wrap="square" tIns="0">
            <a:normAutofit/>
          </a:bodyPr>
          <a:lstStyle>
            <a:lvl1pPr lvl="0" algn="ctr">
              <a:spcBef>
                <a:spcPts val="0"/>
              </a:spcBef>
              <a:spcAft>
                <a:spcPts val="0"/>
              </a:spcAft>
              <a:buSzPts val="1200"/>
              <a:buFont typeface="Inter SemiBold"/>
              <a:buNone/>
              <a:defRPr sz="1200">
                <a:latin typeface="Inter SemiBold"/>
                <a:ea typeface="Inter SemiBold"/>
                <a:cs typeface="Inter SemiBold"/>
                <a:sym typeface="Inter SemiBold"/>
              </a:defRPr>
            </a:lvl1pPr>
            <a:lvl2pPr lvl="1" algn="ctr">
              <a:spcBef>
                <a:spcPts val="0"/>
              </a:spcBef>
              <a:spcAft>
                <a:spcPts val="0"/>
              </a:spcAft>
              <a:buSzPts val="1200"/>
              <a:buFont typeface="Inter SemiBold"/>
              <a:buNone/>
              <a:defRPr sz="1200">
                <a:latin typeface="Inter SemiBold"/>
                <a:ea typeface="Inter SemiBold"/>
                <a:cs typeface="Inter SemiBold"/>
                <a:sym typeface="Inter SemiBold"/>
              </a:defRPr>
            </a:lvl2pPr>
            <a:lvl3pPr lvl="2" algn="ctr">
              <a:spcBef>
                <a:spcPts val="0"/>
              </a:spcBef>
              <a:spcAft>
                <a:spcPts val="0"/>
              </a:spcAft>
              <a:buSzPts val="1200"/>
              <a:buFont typeface="Inter SemiBold"/>
              <a:buNone/>
              <a:defRPr sz="1200">
                <a:latin typeface="Inter SemiBold"/>
                <a:ea typeface="Inter SemiBold"/>
                <a:cs typeface="Inter SemiBold"/>
                <a:sym typeface="Inter SemiBold"/>
              </a:defRPr>
            </a:lvl3pPr>
            <a:lvl4pPr lvl="3" algn="ctr">
              <a:spcBef>
                <a:spcPts val="0"/>
              </a:spcBef>
              <a:spcAft>
                <a:spcPts val="0"/>
              </a:spcAft>
              <a:buSzPts val="1200"/>
              <a:buFont typeface="Inter SemiBold"/>
              <a:buNone/>
              <a:defRPr sz="1200">
                <a:latin typeface="Inter SemiBold"/>
                <a:ea typeface="Inter SemiBold"/>
                <a:cs typeface="Inter SemiBold"/>
                <a:sym typeface="Inter SemiBold"/>
              </a:defRPr>
            </a:lvl4pPr>
            <a:lvl5pPr lvl="4" algn="ctr">
              <a:spcBef>
                <a:spcPts val="0"/>
              </a:spcBef>
              <a:spcAft>
                <a:spcPts val="0"/>
              </a:spcAft>
              <a:buSzPts val="1200"/>
              <a:buFont typeface="Inter SemiBold"/>
              <a:buNone/>
              <a:defRPr sz="1200">
                <a:latin typeface="Inter SemiBold"/>
                <a:ea typeface="Inter SemiBold"/>
                <a:cs typeface="Inter SemiBold"/>
                <a:sym typeface="Inter SemiBold"/>
              </a:defRPr>
            </a:lvl5pPr>
            <a:lvl6pPr lvl="5" algn="ctr">
              <a:spcBef>
                <a:spcPts val="0"/>
              </a:spcBef>
              <a:spcAft>
                <a:spcPts val="0"/>
              </a:spcAft>
              <a:buSzPts val="1200"/>
              <a:buFont typeface="Inter SemiBold"/>
              <a:buNone/>
              <a:defRPr sz="1200">
                <a:latin typeface="Inter SemiBold"/>
                <a:ea typeface="Inter SemiBold"/>
                <a:cs typeface="Inter SemiBold"/>
                <a:sym typeface="Inter SemiBold"/>
              </a:defRPr>
            </a:lvl6pPr>
            <a:lvl7pPr lvl="6" algn="ctr">
              <a:spcBef>
                <a:spcPts val="0"/>
              </a:spcBef>
              <a:spcAft>
                <a:spcPts val="0"/>
              </a:spcAft>
              <a:buSzPts val="1200"/>
              <a:buFont typeface="Inter SemiBold"/>
              <a:buNone/>
              <a:defRPr sz="1200">
                <a:latin typeface="Inter SemiBold"/>
                <a:ea typeface="Inter SemiBold"/>
                <a:cs typeface="Inter SemiBold"/>
                <a:sym typeface="Inter SemiBold"/>
              </a:defRPr>
            </a:lvl7pPr>
            <a:lvl8pPr lvl="7" algn="ctr">
              <a:spcBef>
                <a:spcPts val="0"/>
              </a:spcBef>
              <a:spcAft>
                <a:spcPts val="0"/>
              </a:spcAft>
              <a:buSzPts val="1200"/>
              <a:buFont typeface="Inter SemiBold"/>
              <a:buNone/>
              <a:defRPr sz="1200">
                <a:latin typeface="Inter SemiBold"/>
                <a:ea typeface="Inter SemiBold"/>
                <a:cs typeface="Inter SemiBold"/>
                <a:sym typeface="Inter SemiBold"/>
              </a:defRPr>
            </a:lvl8pPr>
            <a:lvl9pPr lvl="8" algn="ctr">
              <a:spcBef>
                <a:spcPts val="0"/>
              </a:spcBef>
              <a:spcAft>
                <a:spcPts val="0"/>
              </a:spcAft>
              <a:buSzPts val="1200"/>
              <a:buFont typeface="Inter SemiBold"/>
              <a:buNone/>
              <a:defRPr sz="1200">
                <a:latin typeface="Inter SemiBold"/>
                <a:ea typeface="Inter SemiBold"/>
                <a:cs typeface="Inter SemiBold"/>
                <a:sym typeface="Inter SemiBold"/>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pcoming Project - Timeline ">
  <p:cSld name="CUSTOM_3">
    <p:bg>
      <p:bgPr>
        <a:solidFill>
          <a:schemeClr val="lt2"/>
        </a:solidFill>
      </p:bgPr>
    </p:bg>
    <p:spTree>
      <p:nvGrpSpPr>
        <p:cNvPr id="1007" name="Shape 1007"/>
        <p:cNvGrpSpPr/>
        <p:nvPr/>
      </p:nvGrpSpPr>
      <p:grpSpPr>
        <a:xfrm>
          <a:off x="0" y="0"/>
          <a:ext cx="0" cy="0"/>
          <a:chOff x="0" y="0"/>
          <a:chExt cx="0" cy="0"/>
        </a:xfrm>
      </p:grpSpPr>
      <p:sp>
        <p:nvSpPr>
          <p:cNvPr id="1008" name="Google Shape;1008;p54"/>
          <p:cNvSpPr txBox="1"/>
          <p:nvPr>
            <p:ph type="title"/>
          </p:nvPr>
        </p:nvSpPr>
        <p:spPr>
          <a:xfrm>
            <a:off x="6995500" y="1307575"/>
            <a:ext cx="2148300" cy="1121400"/>
          </a:xfrm>
          <a:prstGeom prst="rect">
            <a:avLst/>
          </a:prstGeom>
          <a:solidFill>
            <a:schemeClr val="dk1"/>
          </a:solidFill>
        </p:spPr>
        <p:txBody>
          <a:bodyPr anchorCtr="0" anchor="ctr" bIns="91425" lIns="182875" spcFirstLastPara="1" rIns="182875" wrap="square" tIns="91425">
            <a:noAutofit/>
          </a:bodyPr>
          <a:lstStyle>
            <a:lvl1pPr lvl="0">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1pPr>
            <a:lvl2pPr lvl="1">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2pPr>
            <a:lvl3pPr lvl="2">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3pPr>
            <a:lvl4pPr lvl="3">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4pPr>
            <a:lvl5pPr lvl="4">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5pPr>
            <a:lvl6pPr lvl="5">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6pPr>
            <a:lvl7pPr lvl="6">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7pPr>
            <a:lvl8pPr lvl="7">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8pPr>
            <a:lvl9pPr lvl="8">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9pPr>
          </a:lstStyle>
          <a:p/>
        </p:txBody>
      </p:sp>
      <p:sp>
        <p:nvSpPr>
          <p:cNvPr id="1009" name="Google Shape;1009;p54"/>
          <p:cNvSpPr txBox="1"/>
          <p:nvPr>
            <p:ph idx="2" type="title"/>
          </p:nvPr>
        </p:nvSpPr>
        <p:spPr>
          <a:xfrm>
            <a:off x="4839050" y="1307575"/>
            <a:ext cx="2155500" cy="1121400"/>
          </a:xfrm>
          <a:prstGeom prst="rect">
            <a:avLst/>
          </a:prstGeom>
          <a:solidFill>
            <a:schemeClr val="dk1"/>
          </a:solidFill>
        </p:spPr>
        <p:txBody>
          <a:bodyPr anchorCtr="0" anchor="ctr" bIns="91425" lIns="182875" spcFirstLastPara="1" rIns="182875" wrap="square" tIns="91425">
            <a:noAutofit/>
          </a:bodyPr>
          <a:lstStyle>
            <a:lvl1pPr lvl="0">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1pPr>
            <a:lvl2pPr lvl="1">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2pPr>
            <a:lvl3pPr lvl="2">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3pPr>
            <a:lvl4pPr lvl="3">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4pPr>
            <a:lvl5pPr lvl="4">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5pPr>
            <a:lvl6pPr lvl="5">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6pPr>
            <a:lvl7pPr lvl="6">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7pPr>
            <a:lvl8pPr lvl="7">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8pPr>
            <a:lvl9pPr lvl="8">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9pPr>
          </a:lstStyle>
          <a:p/>
        </p:txBody>
      </p:sp>
      <p:sp>
        <p:nvSpPr>
          <p:cNvPr id="1010" name="Google Shape;1010;p54"/>
          <p:cNvSpPr txBox="1"/>
          <p:nvPr>
            <p:ph idx="3" type="title"/>
          </p:nvPr>
        </p:nvSpPr>
        <p:spPr>
          <a:xfrm>
            <a:off x="2683550" y="1307575"/>
            <a:ext cx="2155500" cy="1121400"/>
          </a:xfrm>
          <a:prstGeom prst="rect">
            <a:avLst/>
          </a:prstGeom>
          <a:solidFill>
            <a:schemeClr val="dk1"/>
          </a:solidFill>
        </p:spPr>
        <p:txBody>
          <a:bodyPr anchorCtr="0" anchor="ctr" bIns="91425" lIns="182875" spcFirstLastPara="1" rIns="182875" wrap="square" tIns="91425">
            <a:noAutofit/>
          </a:bodyPr>
          <a:lstStyle>
            <a:lvl1pPr lvl="0">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1pPr>
            <a:lvl2pPr lvl="1">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2pPr>
            <a:lvl3pPr lvl="2">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3pPr>
            <a:lvl4pPr lvl="3">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4pPr>
            <a:lvl5pPr lvl="4">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5pPr>
            <a:lvl6pPr lvl="5">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6pPr>
            <a:lvl7pPr lvl="6">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7pPr>
            <a:lvl8pPr lvl="7">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8pPr>
            <a:lvl9pPr lvl="8">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9pPr>
          </a:lstStyle>
          <a:p/>
        </p:txBody>
      </p:sp>
      <p:sp>
        <p:nvSpPr>
          <p:cNvPr id="1011" name="Google Shape;1011;p54"/>
          <p:cNvSpPr txBox="1"/>
          <p:nvPr>
            <p:ph idx="4" type="title"/>
          </p:nvPr>
        </p:nvSpPr>
        <p:spPr>
          <a:xfrm>
            <a:off x="521350" y="1307575"/>
            <a:ext cx="2161800" cy="1121400"/>
          </a:xfrm>
          <a:prstGeom prst="rect">
            <a:avLst/>
          </a:prstGeom>
          <a:solidFill>
            <a:schemeClr val="dk1"/>
          </a:solidFill>
        </p:spPr>
        <p:txBody>
          <a:bodyPr anchorCtr="0" anchor="ctr" bIns="91425" lIns="182875" spcFirstLastPara="1" rIns="182875" wrap="square" tIns="91425">
            <a:noAutofit/>
          </a:bodyPr>
          <a:lstStyle>
            <a:lvl1pPr lvl="0">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1pPr>
            <a:lvl2pPr lvl="1">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2pPr>
            <a:lvl3pPr lvl="2">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3pPr>
            <a:lvl4pPr lvl="3">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4pPr>
            <a:lvl5pPr lvl="4">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5pPr>
            <a:lvl6pPr lvl="5">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6pPr>
            <a:lvl7pPr lvl="6">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7pPr>
            <a:lvl8pPr lvl="7">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8pPr>
            <a:lvl9pPr lvl="8">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9pPr>
          </a:lstStyle>
          <a:p/>
        </p:txBody>
      </p:sp>
      <p:sp>
        <p:nvSpPr>
          <p:cNvPr id="1012" name="Google Shape;1012;p54"/>
          <p:cNvSpPr txBox="1"/>
          <p:nvPr>
            <p:ph idx="1" type="body"/>
          </p:nvPr>
        </p:nvSpPr>
        <p:spPr>
          <a:xfrm>
            <a:off x="6995400" y="2606275"/>
            <a:ext cx="2148300" cy="2290500"/>
          </a:xfrm>
          <a:prstGeom prst="rect">
            <a:avLst/>
          </a:prstGeom>
        </p:spPr>
        <p:txBody>
          <a:bodyPr anchorCtr="0" anchor="t" bIns="91425" lIns="182875" spcFirstLastPara="1" rIns="274300" wrap="square" tIns="0">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1013" name="Google Shape;1013;p54"/>
          <p:cNvSpPr txBox="1"/>
          <p:nvPr>
            <p:ph idx="5" type="body"/>
          </p:nvPr>
        </p:nvSpPr>
        <p:spPr>
          <a:xfrm>
            <a:off x="4838950" y="2606275"/>
            <a:ext cx="2155500" cy="2290500"/>
          </a:xfrm>
          <a:prstGeom prst="rect">
            <a:avLst/>
          </a:prstGeom>
        </p:spPr>
        <p:txBody>
          <a:bodyPr anchorCtr="0" anchor="t" bIns="91425" lIns="182875" spcFirstLastPara="1" rIns="274300" wrap="square" tIns="0">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1014" name="Google Shape;1014;p54"/>
          <p:cNvSpPr txBox="1"/>
          <p:nvPr>
            <p:ph idx="6" type="body"/>
          </p:nvPr>
        </p:nvSpPr>
        <p:spPr>
          <a:xfrm>
            <a:off x="2683450" y="2606275"/>
            <a:ext cx="2155500" cy="2290500"/>
          </a:xfrm>
          <a:prstGeom prst="rect">
            <a:avLst/>
          </a:prstGeom>
        </p:spPr>
        <p:txBody>
          <a:bodyPr anchorCtr="0" anchor="t" bIns="91425" lIns="182875" spcFirstLastPara="1" rIns="274300" wrap="square" tIns="0">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1015" name="Google Shape;1015;p54"/>
          <p:cNvSpPr txBox="1"/>
          <p:nvPr>
            <p:ph idx="7" type="body"/>
          </p:nvPr>
        </p:nvSpPr>
        <p:spPr>
          <a:xfrm>
            <a:off x="521250" y="2606275"/>
            <a:ext cx="2161800" cy="2290500"/>
          </a:xfrm>
          <a:prstGeom prst="rect">
            <a:avLst/>
          </a:prstGeom>
        </p:spPr>
        <p:txBody>
          <a:bodyPr anchorCtr="0" anchor="t" bIns="91425" lIns="182875" spcFirstLastPara="1" rIns="274300" wrap="square" tIns="0">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cxnSp>
        <p:nvCxnSpPr>
          <p:cNvPr id="1016" name="Google Shape;1016;p54"/>
          <p:cNvCxnSpPr/>
          <p:nvPr/>
        </p:nvCxnSpPr>
        <p:spPr>
          <a:xfrm>
            <a:off x="4839075" y="1307575"/>
            <a:ext cx="0" cy="3836100"/>
          </a:xfrm>
          <a:prstGeom prst="straightConnector1">
            <a:avLst/>
          </a:prstGeom>
          <a:noFill/>
          <a:ln cap="flat" cmpd="sng" w="9525">
            <a:solidFill>
              <a:schemeClr val="lt1"/>
            </a:solidFill>
            <a:prstDash val="solid"/>
            <a:round/>
            <a:headEnd len="sm" w="sm" type="none"/>
            <a:tailEnd len="sm" w="sm" type="none"/>
          </a:ln>
        </p:spPr>
      </p:cxnSp>
      <p:cxnSp>
        <p:nvCxnSpPr>
          <p:cNvPr id="1017" name="Google Shape;1017;p54"/>
          <p:cNvCxnSpPr/>
          <p:nvPr/>
        </p:nvCxnSpPr>
        <p:spPr>
          <a:xfrm>
            <a:off x="6995025" y="1307575"/>
            <a:ext cx="0" cy="3836100"/>
          </a:xfrm>
          <a:prstGeom prst="straightConnector1">
            <a:avLst/>
          </a:prstGeom>
          <a:noFill/>
          <a:ln cap="flat" cmpd="sng" w="9525">
            <a:solidFill>
              <a:schemeClr val="lt1"/>
            </a:solidFill>
            <a:prstDash val="solid"/>
            <a:round/>
            <a:headEnd len="sm" w="sm" type="none"/>
            <a:tailEnd len="sm" w="sm" type="none"/>
          </a:ln>
        </p:spPr>
      </p:cxnSp>
      <p:cxnSp>
        <p:nvCxnSpPr>
          <p:cNvPr id="1018" name="Google Shape;1018;p54"/>
          <p:cNvCxnSpPr/>
          <p:nvPr/>
        </p:nvCxnSpPr>
        <p:spPr>
          <a:xfrm>
            <a:off x="2683125" y="1307575"/>
            <a:ext cx="0" cy="3836100"/>
          </a:xfrm>
          <a:prstGeom prst="straightConnector1">
            <a:avLst/>
          </a:prstGeom>
          <a:noFill/>
          <a:ln cap="flat" cmpd="sng" w="9525">
            <a:solidFill>
              <a:schemeClr val="lt1"/>
            </a:solidFill>
            <a:prstDash val="solid"/>
            <a:round/>
            <a:headEnd len="sm" w="sm" type="none"/>
            <a:tailEnd len="sm" w="sm" type="none"/>
          </a:ln>
        </p:spPr>
      </p:cxnSp>
      <p:sp>
        <p:nvSpPr>
          <p:cNvPr id="1019" name="Google Shape;1019;p54"/>
          <p:cNvSpPr txBox="1"/>
          <p:nvPr>
            <p:ph idx="8"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1020" name="Google Shape;1020;p54"/>
          <p:cNvSpPr txBox="1"/>
          <p:nvPr>
            <p:ph idx="9" type="title"/>
          </p:nvPr>
        </p:nvSpPr>
        <p:spPr>
          <a:xfrm flipH="1">
            <a:off x="521450" y="666257"/>
            <a:ext cx="8101200" cy="6414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sp>
        <p:nvSpPr>
          <p:cNvPr id="1021" name="Google Shape;1021;p54"/>
          <p:cNvSpPr txBox="1"/>
          <p:nvPr>
            <p:ph idx="13" type="subTitle"/>
          </p:nvPr>
        </p:nvSpPr>
        <p:spPr>
          <a:xfrm>
            <a:off x="521250" y="334925"/>
            <a:ext cx="8101800" cy="331200"/>
          </a:xfrm>
          <a:prstGeom prst="rect">
            <a:avLst/>
          </a:prstGeom>
        </p:spPr>
        <p:txBody>
          <a:bodyPr anchorCtr="0" anchor="ctr" bIns="0" lIns="274300" spcFirstLastPara="1" rIns="91425" wrap="square" tIns="91425">
            <a:normAutofit/>
          </a:bodyPr>
          <a:lstStyle>
            <a:lvl1pPr lvl="0">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cxnSp>
        <p:nvCxnSpPr>
          <p:cNvPr id="1022" name="Google Shape;1022;p54"/>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023" name="Google Shape;1023;p54"/>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1024" name="Google Shape;1024;p54"/>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025" name="Google Shape;1025;p54"/>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026" name="Google Shape;1026;p54"/>
          <p:cNvCxnSpPr/>
          <p:nvPr/>
        </p:nvCxnSpPr>
        <p:spPr>
          <a:xfrm>
            <a:off x="521250" y="1307575"/>
            <a:ext cx="8623200" cy="0"/>
          </a:xfrm>
          <a:prstGeom prst="straightConnector1">
            <a:avLst/>
          </a:prstGeom>
          <a:noFill/>
          <a:ln cap="flat" cmpd="sng" w="9525">
            <a:solidFill>
              <a:schemeClr val="lt1"/>
            </a:solidFill>
            <a:prstDash val="solid"/>
            <a:round/>
            <a:headEnd len="sm" w="sm" type="none"/>
            <a:tailEnd len="sm" w="sm" type="none"/>
          </a:ln>
        </p:spPr>
      </p:cxnSp>
      <p:sp>
        <p:nvSpPr>
          <p:cNvPr id="1027" name="Google Shape;1027;p54"/>
          <p:cNvSpPr txBox="1"/>
          <p:nvPr>
            <p:ph idx="14"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1028" name="Google Shape;1028;p54"/>
          <p:cNvSpPr txBox="1"/>
          <p:nvPr>
            <p:ph idx="15"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ALT 1">
  <p:cSld name="BLANK_1_1_1_1_1_1_1_1_1_1_2_1">
    <p:bg>
      <p:bgPr>
        <a:solidFill>
          <a:schemeClr val="dk2"/>
        </a:solidFill>
      </p:bgPr>
    </p:bg>
    <p:spTree>
      <p:nvGrpSpPr>
        <p:cNvPr id="1029" name="Shape 1029"/>
        <p:cNvGrpSpPr/>
        <p:nvPr/>
      </p:nvGrpSpPr>
      <p:grpSpPr>
        <a:xfrm>
          <a:off x="0" y="0"/>
          <a:ext cx="0" cy="0"/>
          <a:chOff x="0" y="0"/>
          <a:chExt cx="0" cy="0"/>
        </a:xfrm>
      </p:grpSpPr>
      <p:sp>
        <p:nvSpPr>
          <p:cNvPr id="1030" name="Google Shape;1030;p55"/>
          <p:cNvSpPr txBox="1"/>
          <p:nvPr>
            <p:ph idx="1"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800"/>
              <a:buFont typeface="Inter"/>
              <a:buNone/>
              <a:defRPr sz="800">
                <a:solidFill>
                  <a:schemeClr val="dk1"/>
                </a:solidFill>
              </a:defRPr>
            </a:lvl1pPr>
            <a:lvl2pPr lvl="1">
              <a:spcBef>
                <a:spcPts val="0"/>
              </a:spcBef>
              <a:spcAft>
                <a:spcPts val="0"/>
              </a:spcAft>
              <a:buClr>
                <a:schemeClr val="dk1"/>
              </a:buClr>
              <a:buSzPts val="800"/>
              <a:buFont typeface="Inter"/>
              <a:buNone/>
              <a:defRPr sz="800">
                <a:solidFill>
                  <a:schemeClr val="dk1"/>
                </a:solidFill>
              </a:defRPr>
            </a:lvl2pPr>
            <a:lvl3pPr lvl="2">
              <a:spcBef>
                <a:spcPts val="0"/>
              </a:spcBef>
              <a:spcAft>
                <a:spcPts val="0"/>
              </a:spcAft>
              <a:buClr>
                <a:schemeClr val="dk1"/>
              </a:buClr>
              <a:buSzPts val="800"/>
              <a:buFont typeface="Inter"/>
              <a:buNone/>
              <a:defRPr sz="800">
                <a:solidFill>
                  <a:schemeClr val="dk1"/>
                </a:solidFill>
              </a:defRPr>
            </a:lvl3pPr>
            <a:lvl4pPr lvl="3">
              <a:spcBef>
                <a:spcPts val="0"/>
              </a:spcBef>
              <a:spcAft>
                <a:spcPts val="0"/>
              </a:spcAft>
              <a:buClr>
                <a:schemeClr val="dk1"/>
              </a:buClr>
              <a:buSzPts val="800"/>
              <a:buFont typeface="Inter"/>
              <a:buNone/>
              <a:defRPr sz="800">
                <a:solidFill>
                  <a:schemeClr val="dk1"/>
                </a:solidFill>
              </a:defRPr>
            </a:lvl4pPr>
            <a:lvl5pPr lvl="4">
              <a:spcBef>
                <a:spcPts val="0"/>
              </a:spcBef>
              <a:spcAft>
                <a:spcPts val="0"/>
              </a:spcAft>
              <a:buClr>
                <a:schemeClr val="dk1"/>
              </a:buClr>
              <a:buSzPts val="800"/>
              <a:buFont typeface="Inter"/>
              <a:buNone/>
              <a:defRPr sz="800">
                <a:solidFill>
                  <a:schemeClr val="dk1"/>
                </a:solidFill>
              </a:defRPr>
            </a:lvl5pPr>
            <a:lvl6pPr lvl="5">
              <a:spcBef>
                <a:spcPts val="0"/>
              </a:spcBef>
              <a:spcAft>
                <a:spcPts val="0"/>
              </a:spcAft>
              <a:buClr>
                <a:schemeClr val="dk1"/>
              </a:buClr>
              <a:buSzPts val="800"/>
              <a:buFont typeface="Inter"/>
              <a:buNone/>
              <a:defRPr sz="800">
                <a:solidFill>
                  <a:schemeClr val="dk1"/>
                </a:solidFill>
              </a:defRPr>
            </a:lvl6pPr>
            <a:lvl7pPr lvl="6">
              <a:spcBef>
                <a:spcPts val="0"/>
              </a:spcBef>
              <a:spcAft>
                <a:spcPts val="0"/>
              </a:spcAft>
              <a:buClr>
                <a:schemeClr val="dk1"/>
              </a:buClr>
              <a:buSzPts val="800"/>
              <a:buFont typeface="Inter"/>
              <a:buNone/>
              <a:defRPr sz="800">
                <a:solidFill>
                  <a:schemeClr val="dk1"/>
                </a:solidFill>
              </a:defRPr>
            </a:lvl7pPr>
            <a:lvl8pPr lvl="7">
              <a:spcBef>
                <a:spcPts val="0"/>
              </a:spcBef>
              <a:spcAft>
                <a:spcPts val="0"/>
              </a:spcAft>
              <a:buClr>
                <a:schemeClr val="dk1"/>
              </a:buClr>
              <a:buSzPts val="800"/>
              <a:buFont typeface="Inter"/>
              <a:buNone/>
              <a:defRPr sz="800">
                <a:solidFill>
                  <a:schemeClr val="dk1"/>
                </a:solidFill>
              </a:defRPr>
            </a:lvl8pPr>
            <a:lvl9pPr lvl="8">
              <a:spcBef>
                <a:spcPts val="0"/>
              </a:spcBef>
              <a:spcAft>
                <a:spcPts val="0"/>
              </a:spcAft>
              <a:buClr>
                <a:schemeClr val="dk1"/>
              </a:buClr>
              <a:buSzPts val="800"/>
              <a:buFont typeface="Inter"/>
              <a:buNone/>
              <a:defRPr sz="800">
                <a:solidFill>
                  <a:schemeClr val="dk1"/>
                </a:solidFill>
              </a:defRPr>
            </a:lvl9pPr>
          </a:lstStyle>
          <a:p/>
        </p:txBody>
      </p:sp>
      <p:sp>
        <p:nvSpPr>
          <p:cNvPr id="1031" name="Google Shape;1031;p55"/>
          <p:cNvSpPr txBox="1"/>
          <p:nvPr>
            <p:ph idx="2"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sp>
        <p:nvSpPr>
          <p:cNvPr id="1032" name="Google Shape;1032;p55"/>
          <p:cNvSpPr txBox="1"/>
          <p:nvPr>
            <p:ph idx="3"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cxnSp>
        <p:nvCxnSpPr>
          <p:cNvPr id="1033" name="Google Shape;1033;p55"/>
          <p:cNvCxnSpPr/>
          <p:nvPr/>
        </p:nvCxnSpPr>
        <p:spPr>
          <a:xfrm>
            <a:off x="521250" y="-200"/>
            <a:ext cx="0" cy="5143800"/>
          </a:xfrm>
          <a:prstGeom prst="straightConnector1">
            <a:avLst/>
          </a:prstGeom>
          <a:noFill/>
          <a:ln cap="flat" cmpd="sng" w="9525">
            <a:solidFill>
              <a:schemeClr val="accent6"/>
            </a:solidFill>
            <a:prstDash val="solid"/>
            <a:round/>
            <a:headEnd len="sm" w="sm" type="none"/>
            <a:tailEnd len="sm" w="sm" type="none"/>
          </a:ln>
        </p:spPr>
      </p:cxnSp>
      <p:cxnSp>
        <p:nvCxnSpPr>
          <p:cNvPr id="1034" name="Google Shape;1034;p55"/>
          <p:cNvCxnSpPr/>
          <p:nvPr/>
        </p:nvCxnSpPr>
        <p:spPr>
          <a:xfrm>
            <a:off x="521250" y="334900"/>
            <a:ext cx="8623200" cy="0"/>
          </a:xfrm>
          <a:prstGeom prst="straightConnector1">
            <a:avLst/>
          </a:prstGeom>
          <a:noFill/>
          <a:ln cap="flat" cmpd="sng" w="9525">
            <a:solidFill>
              <a:schemeClr val="accent6"/>
            </a:solidFill>
            <a:prstDash val="solid"/>
            <a:round/>
            <a:headEnd len="sm" w="sm" type="none"/>
            <a:tailEnd len="sm" w="sm" type="none"/>
          </a:ln>
        </p:spPr>
      </p:cxnSp>
      <p:cxnSp>
        <p:nvCxnSpPr>
          <p:cNvPr id="1035" name="Google Shape;1035;p55"/>
          <p:cNvCxnSpPr/>
          <p:nvPr/>
        </p:nvCxnSpPr>
        <p:spPr>
          <a:xfrm>
            <a:off x="6773750" y="-200"/>
            <a:ext cx="0" cy="335100"/>
          </a:xfrm>
          <a:prstGeom prst="straightConnector1">
            <a:avLst/>
          </a:prstGeom>
          <a:noFill/>
          <a:ln cap="flat" cmpd="sng" w="9525">
            <a:solidFill>
              <a:schemeClr val="accent6"/>
            </a:solidFill>
            <a:prstDash val="solid"/>
            <a:round/>
            <a:headEnd len="sm" w="sm" type="none"/>
            <a:tailEnd len="sm" w="sm" type="none"/>
          </a:ln>
        </p:spPr>
      </p:cxnSp>
      <p:cxnSp>
        <p:nvCxnSpPr>
          <p:cNvPr id="1036" name="Google Shape;1036;p55"/>
          <p:cNvCxnSpPr/>
          <p:nvPr/>
        </p:nvCxnSpPr>
        <p:spPr>
          <a:xfrm>
            <a:off x="8623975" y="-200"/>
            <a:ext cx="0" cy="335100"/>
          </a:xfrm>
          <a:prstGeom prst="straightConnector1">
            <a:avLst/>
          </a:prstGeom>
          <a:noFill/>
          <a:ln cap="flat" cmpd="sng" w="9525">
            <a:solidFill>
              <a:schemeClr val="accent6"/>
            </a:solidFill>
            <a:prstDash val="solid"/>
            <a:round/>
            <a:headEnd len="sm" w="sm" type="none"/>
            <a:tailEnd len="sm" w="sm" type="none"/>
          </a:ln>
        </p:spPr>
      </p:cxn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p:cSld name="BLANK_1_1_1_1_1_1_1_1_1_1_2_1_1">
    <p:bg>
      <p:bgPr>
        <a:solidFill>
          <a:schemeClr val="lt2"/>
        </a:solidFill>
      </p:bgPr>
    </p:bg>
    <p:spTree>
      <p:nvGrpSpPr>
        <p:cNvPr id="1037" name="Shape 1037"/>
        <p:cNvGrpSpPr/>
        <p:nvPr/>
      </p:nvGrpSpPr>
      <p:grpSpPr>
        <a:xfrm>
          <a:off x="0" y="0"/>
          <a:ext cx="0" cy="0"/>
          <a:chOff x="0" y="0"/>
          <a:chExt cx="0" cy="0"/>
        </a:xfrm>
      </p:grpSpPr>
      <p:cxnSp>
        <p:nvCxnSpPr>
          <p:cNvPr id="1038" name="Google Shape;1038;p56"/>
          <p:cNvCxnSpPr/>
          <p:nvPr/>
        </p:nvCxnSpPr>
        <p:spPr>
          <a:xfrm>
            <a:off x="521250" y="-200"/>
            <a:ext cx="0" cy="5143800"/>
          </a:xfrm>
          <a:prstGeom prst="straightConnector1">
            <a:avLst/>
          </a:prstGeom>
          <a:noFill/>
          <a:ln cap="flat" cmpd="sng" w="9525">
            <a:solidFill>
              <a:schemeClr val="accent6"/>
            </a:solidFill>
            <a:prstDash val="solid"/>
            <a:round/>
            <a:headEnd len="sm" w="sm" type="none"/>
            <a:tailEnd len="sm" w="sm" type="none"/>
          </a:ln>
        </p:spPr>
      </p:cxnSp>
      <p:cxnSp>
        <p:nvCxnSpPr>
          <p:cNvPr id="1039" name="Google Shape;1039;p56"/>
          <p:cNvCxnSpPr/>
          <p:nvPr/>
        </p:nvCxnSpPr>
        <p:spPr>
          <a:xfrm>
            <a:off x="521250" y="334900"/>
            <a:ext cx="8623200" cy="0"/>
          </a:xfrm>
          <a:prstGeom prst="straightConnector1">
            <a:avLst/>
          </a:prstGeom>
          <a:noFill/>
          <a:ln cap="flat" cmpd="sng" w="9525">
            <a:solidFill>
              <a:schemeClr val="accent6"/>
            </a:solidFill>
            <a:prstDash val="solid"/>
            <a:round/>
            <a:headEnd len="sm" w="sm" type="none"/>
            <a:tailEnd len="sm" w="sm" type="none"/>
          </a:ln>
        </p:spPr>
      </p:cxnSp>
      <p:cxnSp>
        <p:nvCxnSpPr>
          <p:cNvPr id="1040" name="Google Shape;1040;p56"/>
          <p:cNvCxnSpPr/>
          <p:nvPr/>
        </p:nvCxnSpPr>
        <p:spPr>
          <a:xfrm>
            <a:off x="6773750" y="-200"/>
            <a:ext cx="0" cy="335100"/>
          </a:xfrm>
          <a:prstGeom prst="straightConnector1">
            <a:avLst/>
          </a:prstGeom>
          <a:noFill/>
          <a:ln cap="flat" cmpd="sng" w="9525">
            <a:solidFill>
              <a:schemeClr val="accent6"/>
            </a:solidFill>
            <a:prstDash val="solid"/>
            <a:round/>
            <a:headEnd len="sm" w="sm" type="none"/>
            <a:tailEnd len="sm" w="sm" type="none"/>
          </a:ln>
        </p:spPr>
      </p:cxnSp>
      <p:cxnSp>
        <p:nvCxnSpPr>
          <p:cNvPr id="1041" name="Google Shape;1041;p56"/>
          <p:cNvCxnSpPr/>
          <p:nvPr/>
        </p:nvCxnSpPr>
        <p:spPr>
          <a:xfrm>
            <a:off x="8623975" y="-200"/>
            <a:ext cx="0" cy="335100"/>
          </a:xfrm>
          <a:prstGeom prst="straightConnector1">
            <a:avLst/>
          </a:prstGeom>
          <a:noFill/>
          <a:ln cap="flat" cmpd="sng" w="9525">
            <a:solidFill>
              <a:schemeClr val="accent6"/>
            </a:solidFill>
            <a:prstDash val="solid"/>
            <a:round/>
            <a:headEnd len="sm" w="sm" type="none"/>
            <a:tailEnd len="sm" w="sm" type="none"/>
          </a:ln>
        </p:spPr>
      </p:cxn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ALT 2">
  <p:cSld name="BLANK_1_1_1_1_1_1_1_1_1_1_2_1_1_1">
    <p:bg>
      <p:bgPr>
        <a:solidFill>
          <a:schemeClr val="lt2"/>
        </a:solidFill>
      </p:bgPr>
    </p:bg>
    <p:spTree>
      <p:nvGrpSpPr>
        <p:cNvPr id="1042" name="Shape 1042"/>
        <p:cNvGrpSpPr/>
        <p:nvPr/>
      </p:nvGrpSpPr>
      <p:grpSpPr>
        <a:xfrm>
          <a:off x="0" y="0"/>
          <a:ext cx="0" cy="0"/>
          <a:chOff x="0" y="0"/>
          <a:chExt cx="0" cy="0"/>
        </a:xfrm>
      </p:grpSpPr>
      <p:sp>
        <p:nvSpPr>
          <p:cNvPr id="1043" name="Google Shape;1043;p57"/>
          <p:cNvSpPr txBox="1"/>
          <p:nvPr>
            <p:ph idx="1" type="subTitle"/>
          </p:nvPr>
        </p:nvSpPr>
        <p:spPr>
          <a:xfrm>
            <a:off x="52080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1044" name="Google Shape;1044;p57"/>
          <p:cNvSpPr txBox="1"/>
          <p:nvPr>
            <p:ph idx="2" type="subTitle"/>
          </p:nvPr>
        </p:nvSpPr>
        <p:spPr>
          <a:xfrm>
            <a:off x="408925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1045" name="Google Shape;1045;p57"/>
          <p:cNvSpPr txBox="1"/>
          <p:nvPr>
            <p:ph idx="3" type="subTitle"/>
          </p:nvPr>
        </p:nvSpPr>
        <p:spPr>
          <a:xfrm>
            <a:off x="6773250" y="-175"/>
            <a:ext cx="1848900" cy="335100"/>
          </a:xfrm>
          <a:prstGeom prst="rect">
            <a:avLst/>
          </a:prstGeom>
          <a:ln cap="flat" cmpd="sng" w="9525">
            <a:solidFill>
              <a:schemeClr val="lt1"/>
            </a:solidFill>
            <a:prstDash val="solid"/>
            <a:round/>
            <a:headEnd len="sm" w="sm" type="none"/>
            <a:tailEnd len="sm" w="sm" type="none"/>
          </a:ln>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cxnSp>
        <p:nvCxnSpPr>
          <p:cNvPr id="1046" name="Google Shape;1046;p57"/>
          <p:cNvCxnSpPr/>
          <p:nvPr/>
        </p:nvCxnSpPr>
        <p:spPr>
          <a:xfrm>
            <a:off x="52080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047" name="Google Shape;1047;p57"/>
          <p:cNvCxnSpPr/>
          <p:nvPr/>
        </p:nvCxnSpPr>
        <p:spPr>
          <a:xfrm>
            <a:off x="52080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1048" name="Google Shape;1048;p57"/>
          <p:cNvCxnSpPr/>
          <p:nvPr/>
        </p:nvCxnSpPr>
        <p:spPr>
          <a:xfrm>
            <a:off x="677330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049" name="Google Shape;1049;p57"/>
          <p:cNvCxnSpPr/>
          <p:nvPr/>
        </p:nvCxnSpPr>
        <p:spPr>
          <a:xfrm>
            <a:off x="8623525" y="-200"/>
            <a:ext cx="0" cy="33510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ALT 3">
  <p:cSld name="BLANK_1_1_1_1_1_1_1_1_1_1_2_2">
    <p:bg>
      <p:bgPr>
        <a:solidFill>
          <a:schemeClr val="lt2"/>
        </a:solidFill>
      </p:bgPr>
    </p:bg>
    <p:spTree>
      <p:nvGrpSpPr>
        <p:cNvPr id="1050" name="Shape 1050"/>
        <p:cNvGrpSpPr/>
        <p:nvPr/>
      </p:nvGrpSpPr>
      <p:grpSpPr>
        <a:xfrm>
          <a:off x="0" y="0"/>
          <a:ext cx="0" cy="0"/>
          <a:chOff x="0" y="0"/>
          <a:chExt cx="0" cy="0"/>
        </a:xfrm>
      </p:grpSpPr>
      <p:sp>
        <p:nvSpPr>
          <p:cNvPr id="1051" name="Google Shape;1051;p58"/>
          <p:cNvSpPr txBox="1"/>
          <p:nvPr>
            <p:ph idx="1"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1052" name="Google Shape;1052;p58"/>
          <p:cNvSpPr txBox="1"/>
          <p:nvPr>
            <p:ph idx="2" type="subTitle"/>
          </p:nvPr>
        </p:nvSpPr>
        <p:spPr>
          <a:xfrm>
            <a:off x="104060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1053" name="Google Shape;1053;p58"/>
          <p:cNvSpPr txBox="1"/>
          <p:nvPr>
            <p:ph idx="3"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cxnSp>
        <p:nvCxnSpPr>
          <p:cNvPr id="1054" name="Google Shape;1054;p58"/>
          <p:cNvCxnSpPr/>
          <p:nvPr/>
        </p:nvCxnSpPr>
        <p:spPr>
          <a:xfrm>
            <a:off x="1042100" y="334900"/>
            <a:ext cx="8102400" cy="0"/>
          </a:xfrm>
          <a:prstGeom prst="straightConnector1">
            <a:avLst/>
          </a:prstGeom>
          <a:noFill/>
          <a:ln cap="flat" cmpd="sng" w="9525">
            <a:solidFill>
              <a:schemeClr val="lt1"/>
            </a:solidFill>
            <a:prstDash val="solid"/>
            <a:round/>
            <a:headEnd len="sm" w="sm" type="none"/>
            <a:tailEnd len="sm" w="sm" type="none"/>
          </a:ln>
        </p:spPr>
      </p:cxnSp>
      <p:cxnSp>
        <p:nvCxnSpPr>
          <p:cNvPr id="1055" name="Google Shape;1055;p58"/>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056" name="Google Shape;1056;p58"/>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057" name="Google Shape;1057;p58"/>
          <p:cNvCxnSpPr/>
          <p:nvPr/>
        </p:nvCxnSpPr>
        <p:spPr>
          <a:xfrm>
            <a:off x="5153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058" name="Google Shape;1058;p58"/>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ALT 4">
  <p:cSld name="BLANK_1_1_1_1_1_1_1_1_1_1_2_1_2">
    <p:bg>
      <p:bgPr>
        <a:solidFill>
          <a:schemeClr val="dk2"/>
        </a:solidFill>
      </p:bgPr>
    </p:bg>
    <p:spTree>
      <p:nvGrpSpPr>
        <p:cNvPr id="1059" name="Shape 1059"/>
        <p:cNvGrpSpPr/>
        <p:nvPr/>
      </p:nvGrpSpPr>
      <p:grpSpPr>
        <a:xfrm>
          <a:off x="0" y="0"/>
          <a:ext cx="0" cy="0"/>
          <a:chOff x="0" y="0"/>
          <a:chExt cx="0" cy="0"/>
        </a:xfrm>
      </p:grpSpPr>
      <p:sp>
        <p:nvSpPr>
          <p:cNvPr id="1060" name="Google Shape;1060;p59"/>
          <p:cNvSpPr txBox="1"/>
          <p:nvPr>
            <p:ph idx="1"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sp>
        <p:nvSpPr>
          <p:cNvPr id="1061" name="Google Shape;1061;p59"/>
          <p:cNvSpPr txBox="1"/>
          <p:nvPr>
            <p:ph idx="2" type="subTitle"/>
          </p:nvPr>
        </p:nvSpPr>
        <p:spPr>
          <a:xfrm>
            <a:off x="104060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800"/>
              <a:buFont typeface="Inter"/>
              <a:buNone/>
              <a:defRPr sz="800">
                <a:solidFill>
                  <a:schemeClr val="dk1"/>
                </a:solidFill>
              </a:defRPr>
            </a:lvl1pPr>
            <a:lvl2pPr lvl="1">
              <a:spcBef>
                <a:spcPts val="0"/>
              </a:spcBef>
              <a:spcAft>
                <a:spcPts val="0"/>
              </a:spcAft>
              <a:buClr>
                <a:schemeClr val="dk1"/>
              </a:buClr>
              <a:buSzPts val="800"/>
              <a:buFont typeface="Inter"/>
              <a:buNone/>
              <a:defRPr sz="800">
                <a:solidFill>
                  <a:schemeClr val="dk1"/>
                </a:solidFill>
              </a:defRPr>
            </a:lvl2pPr>
            <a:lvl3pPr lvl="2">
              <a:spcBef>
                <a:spcPts val="0"/>
              </a:spcBef>
              <a:spcAft>
                <a:spcPts val="0"/>
              </a:spcAft>
              <a:buClr>
                <a:schemeClr val="dk1"/>
              </a:buClr>
              <a:buSzPts val="800"/>
              <a:buFont typeface="Inter"/>
              <a:buNone/>
              <a:defRPr sz="800">
                <a:solidFill>
                  <a:schemeClr val="dk1"/>
                </a:solidFill>
              </a:defRPr>
            </a:lvl3pPr>
            <a:lvl4pPr lvl="3">
              <a:spcBef>
                <a:spcPts val="0"/>
              </a:spcBef>
              <a:spcAft>
                <a:spcPts val="0"/>
              </a:spcAft>
              <a:buClr>
                <a:schemeClr val="dk1"/>
              </a:buClr>
              <a:buSzPts val="800"/>
              <a:buFont typeface="Inter"/>
              <a:buNone/>
              <a:defRPr sz="800">
                <a:solidFill>
                  <a:schemeClr val="dk1"/>
                </a:solidFill>
              </a:defRPr>
            </a:lvl4pPr>
            <a:lvl5pPr lvl="4">
              <a:spcBef>
                <a:spcPts val="0"/>
              </a:spcBef>
              <a:spcAft>
                <a:spcPts val="0"/>
              </a:spcAft>
              <a:buClr>
                <a:schemeClr val="dk1"/>
              </a:buClr>
              <a:buSzPts val="800"/>
              <a:buFont typeface="Inter"/>
              <a:buNone/>
              <a:defRPr sz="800">
                <a:solidFill>
                  <a:schemeClr val="dk1"/>
                </a:solidFill>
              </a:defRPr>
            </a:lvl5pPr>
            <a:lvl6pPr lvl="5">
              <a:spcBef>
                <a:spcPts val="0"/>
              </a:spcBef>
              <a:spcAft>
                <a:spcPts val="0"/>
              </a:spcAft>
              <a:buClr>
                <a:schemeClr val="dk1"/>
              </a:buClr>
              <a:buSzPts val="800"/>
              <a:buFont typeface="Inter"/>
              <a:buNone/>
              <a:defRPr sz="800">
                <a:solidFill>
                  <a:schemeClr val="dk1"/>
                </a:solidFill>
              </a:defRPr>
            </a:lvl6pPr>
            <a:lvl7pPr lvl="6">
              <a:spcBef>
                <a:spcPts val="0"/>
              </a:spcBef>
              <a:spcAft>
                <a:spcPts val="0"/>
              </a:spcAft>
              <a:buClr>
                <a:schemeClr val="dk1"/>
              </a:buClr>
              <a:buSzPts val="800"/>
              <a:buFont typeface="Inter"/>
              <a:buNone/>
              <a:defRPr sz="800">
                <a:solidFill>
                  <a:schemeClr val="dk1"/>
                </a:solidFill>
              </a:defRPr>
            </a:lvl7pPr>
            <a:lvl8pPr lvl="7">
              <a:spcBef>
                <a:spcPts val="0"/>
              </a:spcBef>
              <a:spcAft>
                <a:spcPts val="0"/>
              </a:spcAft>
              <a:buClr>
                <a:schemeClr val="dk1"/>
              </a:buClr>
              <a:buSzPts val="800"/>
              <a:buFont typeface="Inter"/>
              <a:buNone/>
              <a:defRPr sz="800">
                <a:solidFill>
                  <a:schemeClr val="dk1"/>
                </a:solidFill>
              </a:defRPr>
            </a:lvl8pPr>
            <a:lvl9pPr lvl="8">
              <a:spcBef>
                <a:spcPts val="0"/>
              </a:spcBef>
              <a:spcAft>
                <a:spcPts val="0"/>
              </a:spcAft>
              <a:buClr>
                <a:schemeClr val="dk1"/>
              </a:buClr>
              <a:buSzPts val="800"/>
              <a:buFont typeface="Inter"/>
              <a:buNone/>
              <a:defRPr sz="800">
                <a:solidFill>
                  <a:schemeClr val="dk1"/>
                </a:solidFill>
              </a:defRPr>
            </a:lvl9pPr>
          </a:lstStyle>
          <a:p/>
        </p:txBody>
      </p:sp>
      <p:sp>
        <p:nvSpPr>
          <p:cNvPr id="1062" name="Google Shape;1062;p59"/>
          <p:cNvSpPr txBox="1"/>
          <p:nvPr>
            <p:ph idx="3"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cxnSp>
        <p:nvCxnSpPr>
          <p:cNvPr id="1063" name="Google Shape;1063;p59"/>
          <p:cNvCxnSpPr/>
          <p:nvPr/>
        </p:nvCxnSpPr>
        <p:spPr>
          <a:xfrm>
            <a:off x="1042100" y="334900"/>
            <a:ext cx="8102400" cy="0"/>
          </a:xfrm>
          <a:prstGeom prst="straightConnector1">
            <a:avLst/>
          </a:prstGeom>
          <a:noFill/>
          <a:ln cap="flat" cmpd="sng" w="9525">
            <a:solidFill>
              <a:schemeClr val="accent6"/>
            </a:solidFill>
            <a:prstDash val="solid"/>
            <a:round/>
            <a:headEnd len="sm" w="sm" type="none"/>
            <a:tailEnd len="sm" w="sm" type="none"/>
          </a:ln>
        </p:spPr>
      </p:cxnSp>
      <p:cxnSp>
        <p:nvCxnSpPr>
          <p:cNvPr id="1064" name="Google Shape;1064;p59"/>
          <p:cNvCxnSpPr/>
          <p:nvPr/>
        </p:nvCxnSpPr>
        <p:spPr>
          <a:xfrm>
            <a:off x="6773750" y="-200"/>
            <a:ext cx="0" cy="335100"/>
          </a:xfrm>
          <a:prstGeom prst="straightConnector1">
            <a:avLst/>
          </a:prstGeom>
          <a:noFill/>
          <a:ln cap="flat" cmpd="sng" w="9525">
            <a:solidFill>
              <a:schemeClr val="accent6"/>
            </a:solidFill>
            <a:prstDash val="solid"/>
            <a:round/>
            <a:headEnd len="sm" w="sm" type="none"/>
            <a:tailEnd len="sm" w="sm" type="none"/>
          </a:ln>
        </p:spPr>
      </p:cxnSp>
      <p:cxnSp>
        <p:nvCxnSpPr>
          <p:cNvPr id="1065" name="Google Shape;1065;p59"/>
          <p:cNvCxnSpPr/>
          <p:nvPr/>
        </p:nvCxnSpPr>
        <p:spPr>
          <a:xfrm>
            <a:off x="8623975" y="-200"/>
            <a:ext cx="0" cy="335100"/>
          </a:xfrm>
          <a:prstGeom prst="straightConnector1">
            <a:avLst/>
          </a:prstGeom>
          <a:noFill/>
          <a:ln cap="flat" cmpd="sng" w="9525">
            <a:solidFill>
              <a:schemeClr val="accent6"/>
            </a:solidFill>
            <a:prstDash val="solid"/>
            <a:round/>
            <a:headEnd len="sm" w="sm" type="none"/>
            <a:tailEnd len="sm" w="sm" type="none"/>
          </a:ln>
        </p:spPr>
      </p:cxnSp>
      <p:cxnSp>
        <p:nvCxnSpPr>
          <p:cNvPr id="1066" name="Google Shape;1066;p59"/>
          <p:cNvCxnSpPr/>
          <p:nvPr/>
        </p:nvCxnSpPr>
        <p:spPr>
          <a:xfrm>
            <a:off x="515350" y="-200"/>
            <a:ext cx="0" cy="5143800"/>
          </a:xfrm>
          <a:prstGeom prst="straightConnector1">
            <a:avLst/>
          </a:prstGeom>
          <a:noFill/>
          <a:ln cap="flat" cmpd="sng" w="9525">
            <a:solidFill>
              <a:schemeClr val="accent6"/>
            </a:solidFill>
            <a:prstDash val="solid"/>
            <a:round/>
            <a:headEnd len="sm" w="sm" type="none"/>
            <a:tailEnd len="sm" w="sm" type="none"/>
          </a:ln>
        </p:spPr>
      </p:cxnSp>
      <p:cxnSp>
        <p:nvCxnSpPr>
          <p:cNvPr id="1067" name="Google Shape;1067;p59"/>
          <p:cNvCxnSpPr/>
          <p:nvPr/>
        </p:nvCxnSpPr>
        <p:spPr>
          <a:xfrm>
            <a:off x="1042100" y="-200"/>
            <a:ext cx="0" cy="5143800"/>
          </a:xfrm>
          <a:prstGeom prst="straightConnector1">
            <a:avLst/>
          </a:prstGeom>
          <a:noFill/>
          <a:ln cap="flat" cmpd="sng" w="9525">
            <a:solidFill>
              <a:schemeClr val="accent6"/>
            </a:solidFill>
            <a:prstDash val="solid"/>
            <a:round/>
            <a:headEnd len="sm" w="sm" type="none"/>
            <a:tailEnd len="sm" w="sm" type="none"/>
          </a:ln>
        </p:spPr>
      </p:cxn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ALT 5">
  <p:cSld name="BLANK_1_1_1_1_1_1_1_1_1_1_2_1_1_2">
    <p:bg>
      <p:bgPr>
        <a:solidFill>
          <a:schemeClr val="lt1"/>
        </a:solidFill>
      </p:bgPr>
    </p:bg>
    <p:spTree>
      <p:nvGrpSpPr>
        <p:cNvPr id="1068" name="Shape 1068"/>
        <p:cNvGrpSpPr/>
        <p:nvPr/>
      </p:nvGrpSpPr>
      <p:grpSpPr>
        <a:xfrm>
          <a:off x="0" y="0"/>
          <a:ext cx="0" cy="0"/>
          <a:chOff x="0" y="0"/>
          <a:chExt cx="0" cy="0"/>
        </a:xfrm>
      </p:grpSpPr>
      <p:sp>
        <p:nvSpPr>
          <p:cNvPr id="1069" name="Google Shape;1069;p60"/>
          <p:cNvSpPr txBox="1"/>
          <p:nvPr>
            <p:ph idx="1"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sp>
        <p:nvSpPr>
          <p:cNvPr id="1070" name="Google Shape;1070;p60"/>
          <p:cNvSpPr txBox="1"/>
          <p:nvPr>
            <p:ph idx="2" type="subTitle"/>
          </p:nvPr>
        </p:nvSpPr>
        <p:spPr>
          <a:xfrm>
            <a:off x="104060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800"/>
              <a:buFont typeface="Inter"/>
              <a:buNone/>
              <a:defRPr sz="800">
                <a:solidFill>
                  <a:schemeClr val="dk1"/>
                </a:solidFill>
              </a:defRPr>
            </a:lvl1pPr>
            <a:lvl2pPr lvl="1">
              <a:spcBef>
                <a:spcPts val="0"/>
              </a:spcBef>
              <a:spcAft>
                <a:spcPts val="0"/>
              </a:spcAft>
              <a:buClr>
                <a:schemeClr val="dk1"/>
              </a:buClr>
              <a:buSzPts val="800"/>
              <a:buFont typeface="Inter"/>
              <a:buNone/>
              <a:defRPr sz="800">
                <a:solidFill>
                  <a:schemeClr val="dk1"/>
                </a:solidFill>
              </a:defRPr>
            </a:lvl2pPr>
            <a:lvl3pPr lvl="2">
              <a:spcBef>
                <a:spcPts val="0"/>
              </a:spcBef>
              <a:spcAft>
                <a:spcPts val="0"/>
              </a:spcAft>
              <a:buClr>
                <a:schemeClr val="dk1"/>
              </a:buClr>
              <a:buSzPts val="800"/>
              <a:buFont typeface="Inter"/>
              <a:buNone/>
              <a:defRPr sz="800">
                <a:solidFill>
                  <a:schemeClr val="dk1"/>
                </a:solidFill>
              </a:defRPr>
            </a:lvl3pPr>
            <a:lvl4pPr lvl="3">
              <a:spcBef>
                <a:spcPts val="0"/>
              </a:spcBef>
              <a:spcAft>
                <a:spcPts val="0"/>
              </a:spcAft>
              <a:buClr>
                <a:schemeClr val="dk1"/>
              </a:buClr>
              <a:buSzPts val="800"/>
              <a:buFont typeface="Inter"/>
              <a:buNone/>
              <a:defRPr sz="800">
                <a:solidFill>
                  <a:schemeClr val="dk1"/>
                </a:solidFill>
              </a:defRPr>
            </a:lvl4pPr>
            <a:lvl5pPr lvl="4">
              <a:spcBef>
                <a:spcPts val="0"/>
              </a:spcBef>
              <a:spcAft>
                <a:spcPts val="0"/>
              </a:spcAft>
              <a:buClr>
                <a:schemeClr val="dk1"/>
              </a:buClr>
              <a:buSzPts val="800"/>
              <a:buFont typeface="Inter"/>
              <a:buNone/>
              <a:defRPr sz="800">
                <a:solidFill>
                  <a:schemeClr val="dk1"/>
                </a:solidFill>
              </a:defRPr>
            </a:lvl5pPr>
            <a:lvl6pPr lvl="5">
              <a:spcBef>
                <a:spcPts val="0"/>
              </a:spcBef>
              <a:spcAft>
                <a:spcPts val="0"/>
              </a:spcAft>
              <a:buClr>
                <a:schemeClr val="dk1"/>
              </a:buClr>
              <a:buSzPts val="800"/>
              <a:buFont typeface="Inter"/>
              <a:buNone/>
              <a:defRPr sz="800">
                <a:solidFill>
                  <a:schemeClr val="dk1"/>
                </a:solidFill>
              </a:defRPr>
            </a:lvl6pPr>
            <a:lvl7pPr lvl="6">
              <a:spcBef>
                <a:spcPts val="0"/>
              </a:spcBef>
              <a:spcAft>
                <a:spcPts val="0"/>
              </a:spcAft>
              <a:buClr>
                <a:schemeClr val="dk1"/>
              </a:buClr>
              <a:buSzPts val="800"/>
              <a:buFont typeface="Inter"/>
              <a:buNone/>
              <a:defRPr sz="800">
                <a:solidFill>
                  <a:schemeClr val="dk1"/>
                </a:solidFill>
              </a:defRPr>
            </a:lvl7pPr>
            <a:lvl8pPr lvl="7">
              <a:spcBef>
                <a:spcPts val="0"/>
              </a:spcBef>
              <a:spcAft>
                <a:spcPts val="0"/>
              </a:spcAft>
              <a:buClr>
                <a:schemeClr val="dk1"/>
              </a:buClr>
              <a:buSzPts val="800"/>
              <a:buFont typeface="Inter"/>
              <a:buNone/>
              <a:defRPr sz="800">
                <a:solidFill>
                  <a:schemeClr val="dk1"/>
                </a:solidFill>
              </a:defRPr>
            </a:lvl8pPr>
            <a:lvl9pPr lvl="8">
              <a:spcBef>
                <a:spcPts val="0"/>
              </a:spcBef>
              <a:spcAft>
                <a:spcPts val="0"/>
              </a:spcAft>
              <a:buClr>
                <a:schemeClr val="dk1"/>
              </a:buClr>
              <a:buSzPts val="800"/>
              <a:buFont typeface="Inter"/>
              <a:buNone/>
              <a:defRPr sz="800">
                <a:solidFill>
                  <a:schemeClr val="dk1"/>
                </a:solidFill>
              </a:defRPr>
            </a:lvl9pPr>
          </a:lstStyle>
          <a:p/>
        </p:txBody>
      </p:sp>
      <p:sp>
        <p:nvSpPr>
          <p:cNvPr id="1071" name="Google Shape;1071;p60"/>
          <p:cNvSpPr txBox="1"/>
          <p:nvPr>
            <p:ph idx="3"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cxnSp>
        <p:nvCxnSpPr>
          <p:cNvPr id="1072" name="Google Shape;1072;p60"/>
          <p:cNvCxnSpPr/>
          <p:nvPr/>
        </p:nvCxnSpPr>
        <p:spPr>
          <a:xfrm>
            <a:off x="1042100" y="334900"/>
            <a:ext cx="8102400" cy="0"/>
          </a:xfrm>
          <a:prstGeom prst="straightConnector1">
            <a:avLst/>
          </a:prstGeom>
          <a:noFill/>
          <a:ln cap="flat" cmpd="sng" w="9525">
            <a:solidFill>
              <a:schemeClr val="accent6"/>
            </a:solidFill>
            <a:prstDash val="solid"/>
            <a:round/>
            <a:headEnd len="sm" w="sm" type="none"/>
            <a:tailEnd len="sm" w="sm" type="none"/>
          </a:ln>
        </p:spPr>
      </p:cxnSp>
      <p:cxnSp>
        <p:nvCxnSpPr>
          <p:cNvPr id="1073" name="Google Shape;1073;p60"/>
          <p:cNvCxnSpPr/>
          <p:nvPr/>
        </p:nvCxnSpPr>
        <p:spPr>
          <a:xfrm>
            <a:off x="6773750" y="-200"/>
            <a:ext cx="0" cy="335100"/>
          </a:xfrm>
          <a:prstGeom prst="straightConnector1">
            <a:avLst/>
          </a:prstGeom>
          <a:noFill/>
          <a:ln cap="flat" cmpd="sng" w="9525">
            <a:solidFill>
              <a:schemeClr val="accent6"/>
            </a:solidFill>
            <a:prstDash val="solid"/>
            <a:round/>
            <a:headEnd len="sm" w="sm" type="none"/>
            <a:tailEnd len="sm" w="sm" type="none"/>
          </a:ln>
        </p:spPr>
      </p:cxnSp>
      <p:cxnSp>
        <p:nvCxnSpPr>
          <p:cNvPr id="1074" name="Google Shape;1074;p60"/>
          <p:cNvCxnSpPr/>
          <p:nvPr/>
        </p:nvCxnSpPr>
        <p:spPr>
          <a:xfrm>
            <a:off x="8623975" y="-200"/>
            <a:ext cx="0" cy="335100"/>
          </a:xfrm>
          <a:prstGeom prst="straightConnector1">
            <a:avLst/>
          </a:prstGeom>
          <a:noFill/>
          <a:ln cap="flat" cmpd="sng" w="9525">
            <a:solidFill>
              <a:schemeClr val="accent6"/>
            </a:solidFill>
            <a:prstDash val="solid"/>
            <a:round/>
            <a:headEnd len="sm" w="sm" type="none"/>
            <a:tailEnd len="sm" w="sm" type="none"/>
          </a:ln>
        </p:spPr>
      </p:cxnSp>
      <p:cxnSp>
        <p:nvCxnSpPr>
          <p:cNvPr id="1075" name="Google Shape;1075;p60"/>
          <p:cNvCxnSpPr/>
          <p:nvPr/>
        </p:nvCxnSpPr>
        <p:spPr>
          <a:xfrm>
            <a:off x="515350" y="-200"/>
            <a:ext cx="0" cy="5143800"/>
          </a:xfrm>
          <a:prstGeom prst="straightConnector1">
            <a:avLst/>
          </a:prstGeom>
          <a:noFill/>
          <a:ln cap="flat" cmpd="sng" w="9525">
            <a:solidFill>
              <a:schemeClr val="accent6"/>
            </a:solidFill>
            <a:prstDash val="solid"/>
            <a:round/>
            <a:headEnd len="sm" w="sm" type="none"/>
            <a:tailEnd len="sm" w="sm" type="none"/>
          </a:ln>
        </p:spPr>
      </p:cxnSp>
      <p:cxnSp>
        <p:nvCxnSpPr>
          <p:cNvPr id="1076" name="Google Shape;1076;p60"/>
          <p:cNvCxnSpPr/>
          <p:nvPr/>
        </p:nvCxnSpPr>
        <p:spPr>
          <a:xfrm>
            <a:off x="1042100" y="-200"/>
            <a:ext cx="0" cy="5143800"/>
          </a:xfrm>
          <a:prstGeom prst="straightConnector1">
            <a:avLst/>
          </a:prstGeom>
          <a:noFill/>
          <a:ln cap="flat" cmpd="sng" w="9525">
            <a:solidFill>
              <a:schemeClr val="accent6"/>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Milestones">
  <p:cSld name="BLANK_1_2_1">
    <p:bg>
      <p:bgPr>
        <a:solidFill>
          <a:schemeClr val="dk2"/>
        </a:solidFill>
      </p:bgPr>
    </p:bg>
    <p:spTree>
      <p:nvGrpSpPr>
        <p:cNvPr id="98" name="Shape 98"/>
        <p:cNvGrpSpPr/>
        <p:nvPr/>
      </p:nvGrpSpPr>
      <p:grpSpPr>
        <a:xfrm>
          <a:off x="0" y="0"/>
          <a:ext cx="0" cy="0"/>
          <a:chOff x="0" y="0"/>
          <a:chExt cx="0" cy="0"/>
        </a:xfrm>
      </p:grpSpPr>
      <p:sp>
        <p:nvSpPr>
          <p:cNvPr id="99" name="Google Shape;99;p7"/>
          <p:cNvSpPr txBox="1"/>
          <p:nvPr>
            <p:ph idx="1" type="body"/>
          </p:nvPr>
        </p:nvSpPr>
        <p:spPr>
          <a:xfrm>
            <a:off x="6777000" y="1805138"/>
            <a:ext cx="2053500" cy="827400"/>
          </a:xfrm>
          <a:prstGeom prst="rect">
            <a:avLst/>
          </a:prstGeom>
        </p:spPr>
        <p:txBody>
          <a:bodyPr anchorCtr="0" anchor="t" bIns="0" lIns="182875" spcFirstLastPara="1" rIns="182875" wrap="square" tIns="0">
            <a:noAutofit/>
          </a:bodyPr>
          <a:lstStyle>
            <a:lvl1pPr indent="-292100" lvl="0" marL="457200">
              <a:spcBef>
                <a:spcPts val="0"/>
              </a:spcBef>
              <a:spcAft>
                <a:spcPts val="0"/>
              </a:spcAft>
              <a:buClr>
                <a:schemeClr val="dk1"/>
              </a:buClr>
              <a:buSzPts val="1000"/>
              <a:buFont typeface="Inter"/>
              <a:buChar char="●"/>
              <a:defRPr sz="1000">
                <a:solidFill>
                  <a:schemeClr val="dk1"/>
                </a:solidFill>
              </a:defRPr>
            </a:lvl1pPr>
            <a:lvl2pPr indent="-292100" lvl="1" marL="914400">
              <a:spcBef>
                <a:spcPts val="0"/>
              </a:spcBef>
              <a:spcAft>
                <a:spcPts val="0"/>
              </a:spcAft>
              <a:buClr>
                <a:schemeClr val="dk1"/>
              </a:buClr>
              <a:buSzPts val="1000"/>
              <a:buFont typeface="Inter"/>
              <a:buChar char="○"/>
              <a:defRPr sz="1000">
                <a:solidFill>
                  <a:schemeClr val="dk1"/>
                </a:solidFill>
              </a:defRPr>
            </a:lvl2pPr>
            <a:lvl3pPr indent="-292100" lvl="2" marL="1371600">
              <a:spcBef>
                <a:spcPts val="0"/>
              </a:spcBef>
              <a:spcAft>
                <a:spcPts val="0"/>
              </a:spcAft>
              <a:buClr>
                <a:schemeClr val="dk1"/>
              </a:buClr>
              <a:buSzPts val="1000"/>
              <a:buFont typeface="Inter"/>
              <a:buChar char="■"/>
              <a:defRPr sz="1000">
                <a:solidFill>
                  <a:schemeClr val="dk1"/>
                </a:solidFill>
              </a:defRPr>
            </a:lvl3pPr>
            <a:lvl4pPr indent="-292100" lvl="3" marL="1828800">
              <a:spcBef>
                <a:spcPts val="0"/>
              </a:spcBef>
              <a:spcAft>
                <a:spcPts val="0"/>
              </a:spcAft>
              <a:buClr>
                <a:schemeClr val="dk1"/>
              </a:buClr>
              <a:buSzPts val="1000"/>
              <a:buFont typeface="Inter"/>
              <a:buChar char="●"/>
              <a:defRPr sz="1000">
                <a:solidFill>
                  <a:schemeClr val="dk1"/>
                </a:solidFill>
              </a:defRPr>
            </a:lvl4pPr>
            <a:lvl5pPr indent="-292100" lvl="4" marL="2286000">
              <a:spcBef>
                <a:spcPts val="0"/>
              </a:spcBef>
              <a:spcAft>
                <a:spcPts val="0"/>
              </a:spcAft>
              <a:buClr>
                <a:schemeClr val="dk1"/>
              </a:buClr>
              <a:buSzPts val="1000"/>
              <a:buFont typeface="Inter"/>
              <a:buChar char="○"/>
              <a:defRPr sz="1000">
                <a:solidFill>
                  <a:schemeClr val="dk1"/>
                </a:solidFill>
              </a:defRPr>
            </a:lvl5pPr>
            <a:lvl6pPr indent="-292100" lvl="5" marL="2743200">
              <a:spcBef>
                <a:spcPts val="0"/>
              </a:spcBef>
              <a:spcAft>
                <a:spcPts val="0"/>
              </a:spcAft>
              <a:buClr>
                <a:schemeClr val="dk1"/>
              </a:buClr>
              <a:buSzPts val="1000"/>
              <a:buFont typeface="Inter"/>
              <a:buChar char="■"/>
              <a:defRPr sz="1000">
                <a:solidFill>
                  <a:schemeClr val="dk1"/>
                </a:solidFill>
              </a:defRPr>
            </a:lvl6pPr>
            <a:lvl7pPr indent="-292100" lvl="6" marL="3200400">
              <a:spcBef>
                <a:spcPts val="0"/>
              </a:spcBef>
              <a:spcAft>
                <a:spcPts val="0"/>
              </a:spcAft>
              <a:buClr>
                <a:schemeClr val="dk1"/>
              </a:buClr>
              <a:buSzPts val="1000"/>
              <a:buFont typeface="Inter"/>
              <a:buChar char="●"/>
              <a:defRPr sz="1000">
                <a:solidFill>
                  <a:schemeClr val="dk1"/>
                </a:solidFill>
              </a:defRPr>
            </a:lvl7pPr>
            <a:lvl8pPr indent="-292100" lvl="7" marL="3657600">
              <a:spcBef>
                <a:spcPts val="0"/>
              </a:spcBef>
              <a:spcAft>
                <a:spcPts val="0"/>
              </a:spcAft>
              <a:buClr>
                <a:schemeClr val="dk1"/>
              </a:buClr>
              <a:buSzPts val="1000"/>
              <a:buFont typeface="Inter"/>
              <a:buChar char="○"/>
              <a:defRPr sz="1000">
                <a:solidFill>
                  <a:schemeClr val="dk1"/>
                </a:solidFill>
              </a:defRPr>
            </a:lvl8pPr>
            <a:lvl9pPr indent="-292100" lvl="8" marL="4114800">
              <a:spcBef>
                <a:spcPts val="0"/>
              </a:spcBef>
              <a:spcAft>
                <a:spcPts val="0"/>
              </a:spcAft>
              <a:buClr>
                <a:schemeClr val="dk1"/>
              </a:buClr>
              <a:buSzPts val="1000"/>
              <a:buFont typeface="Inter"/>
              <a:buChar char="■"/>
              <a:defRPr sz="1000">
                <a:solidFill>
                  <a:schemeClr val="dk1"/>
                </a:solidFill>
              </a:defRPr>
            </a:lvl9pPr>
          </a:lstStyle>
          <a:p/>
        </p:txBody>
      </p:sp>
      <p:sp>
        <p:nvSpPr>
          <p:cNvPr id="100" name="Google Shape;100;p7"/>
          <p:cNvSpPr txBox="1"/>
          <p:nvPr>
            <p:ph idx="2" type="body"/>
          </p:nvPr>
        </p:nvSpPr>
        <p:spPr>
          <a:xfrm>
            <a:off x="4684800" y="1755750"/>
            <a:ext cx="2086500" cy="1212600"/>
          </a:xfrm>
          <a:prstGeom prst="rect">
            <a:avLst/>
          </a:prstGeom>
        </p:spPr>
        <p:txBody>
          <a:bodyPr anchorCtr="0" anchor="t" bIns="0" lIns="182875" spcFirstLastPara="1" rIns="182875" wrap="square" tIns="0">
            <a:noAutofit/>
          </a:bodyPr>
          <a:lstStyle>
            <a:lvl1pPr indent="-292100" lvl="0" marL="457200">
              <a:lnSpc>
                <a:spcPct val="105000"/>
              </a:lnSpc>
              <a:spcBef>
                <a:spcPts val="0"/>
              </a:spcBef>
              <a:spcAft>
                <a:spcPts val="0"/>
              </a:spcAft>
              <a:buClr>
                <a:schemeClr val="dk2"/>
              </a:buClr>
              <a:buSzPts val="1000"/>
              <a:buFont typeface="Inter"/>
              <a:buChar char="●"/>
              <a:defRPr sz="1000">
                <a:solidFill>
                  <a:schemeClr val="dk2"/>
                </a:solidFill>
              </a:defRPr>
            </a:lvl1pPr>
            <a:lvl2pPr indent="-292100" lvl="1" marL="914400">
              <a:lnSpc>
                <a:spcPct val="105000"/>
              </a:lnSpc>
              <a:spcBef>
                <a:spcPts val="0"/>
              </a:spcBef>
              <a:spcAft>
                <a:spcPts val="0"/>
              </a:spcAft>
              <a:buClr>
                <a:schemeClr val="dk2"/>
              </a:buClr>
              <a:buSzPts val="1000"/>
              <a:buFont typeface="Inter"/>
              <a:buChar char="○"/>
              <a:defRPr sz="1000">
                <a:solidFill>
                  <a:schemeClr val="dk2"/>
                </a:solidFill>
              </a:defRPr>
            </a:lvl2pPr>
            <a:lvl3pPr indent="-292100" lvl="2" marL="1371600">
              <a:lnSpc>
                <a:spcPct val="105000"/>
              </a:lnSpc>
              <a:spcBef>
                <a:spcPts val="0"/>
              </a:spcBef>
              <a:spcAft>
                <a:spcPts val="0"/>
              </a:spcAft>
              <a:buClr>
                <a:schemeClr val="dk2"/>
              </a:buClr>
              <a:buSzPts val="1000"/>
              <a:buFont typeface="Inter"/>
              <a:buChar char="■"/>
              <a:defRPr sz="1000">
                <a:solidFill>
                  <a:schemeClr val="dk2"/>
                </a:solidFill>
              </a:defRPr>
            </a:lvl3pPr>
            <a:lvl4pPr indent="-292100" lvl="3" marL="1828800">
              <a:lnSpc>
                <a:spcPct val="105000"/>
              </a:lnSpc>
              <a:spcBef>
                <a:spcPts val="0"/>
              </a:spcBef>
              <a:spcAft>
                <a:spcPts val="0"/>
              </a:spcAft>
              <a:buClr>
                <a:schemeClr val="dk2"/>
              </a:buClr>
              <a:buSzPts val="1000"/>
              <a:buFont typeface="Inter"/>
              <a:buChar char="●"/>
              <a:defRPr sz="1000">
                <a:solidFill>
                  <a:schemeClr val="dk2"/>
                </a:solidFill>
              </a:defRPr>
            </a:lvl4pPr>
            <a:lvl5pPr indent="-292100" lvl="4" marL="2286000">
              <a:lnSpc>
                <a:spcPct val="105000"/>
              </a:lnSpc>
              <a:spcBef>
                <a:spcPts val="0"/>
              </a:spcBef>
              <a:spcAft>
                <a:spcPts val="0"/>
              </a:spcAft>
              <a:buClr>
                <a:schemeClr val="dk2"/>
              </a:buClr>
              <a:buSzPts val="1000"/>
              <a:buFont typeface="Inter"/>
              <a:buChar char="○"/>
              <a:defRPr sz="1000">
                <a:solidFill>
                  <a:schemeClr val="dk2"/>
                </a:solidFill>
              </a:defRPr>
            </a:lvl5pPr>
            <a:lvl6pPr indent="-292100" lvl="5" marL="2743200">
              <a:lnSpc>
                <a:spcPct val="105000"/>
              </a:lnSpc>
              <a:spcBef>
                <a:spcPts val="0"/>
              </a:spcBef>
              <a:spcAft>
                <a:spcPts val="0"/>
              </a:spcAft>
              <a:buClr>
                <a:schemeClr val="dk2"/>
              </a:buClr>
              <a:buSzPts val="1000"/>
              <a:buFont typeface="Inter"/>
              <a:buChar char="■"/>
              <a:defRPr sz="1000">
                <a:solidFill>
                  <a:schemeClr val="dk2"/>
                </a:solidFill>
              </a:defRPr>
            </a:lvl6pPr>
            <a:lvl7pPr indent="-292100" lvl="6" marL="3200400">
              <a:lnSpc>
                <a:spcPct val="105000"/>
              </a:lnSpc>
              <a:spcBef>
                <a:spcPts val="0"/>
              </a:spcBef>
              <a:spcAft>
                <a:spcPts val="0"/>
              </a:spcAft>
              <a:buClr>
                <a:schemeClr val="dk2"/>
              </a:buClr>
              <a:buSzPts val="1000"/>
              <a:buFont typeface="Inter"/>
              <a:buChar char="●"/>
              <a:defRPr sz="1000">
                <a:solidFill>
                  <a:schemeClr val="dk2"/>
                </a:solidFill>
              </a:defRPr>
            </a:lvl7pPr>
            <a:lvl8pPr indent="-292100" lvl="7" marL="3657600">
              <a:lnSpc>
                <a:spcPct val="105000"/>
              </a:lnSpc>
              <a:spcBef>
                <a:spcPts val="0"/>
              </a:spcBef>
              <a:spcAft>
                <a:spcPts val="0"/>
              </a:spcAft>
              <a:buClr>
                <a:schemeClr val="dk2"/>
              </a:buClr>
              <a:buSzPts val="1000"/>
              <a:buFont typeface="Inter"/>
              <a:buChar char="○"/>
              <a:defRPr sz="1000">
                <a:solidFill>
                  <a:schemeClr val="dk2"/>
                </a:solidFill>
              </a:defRPr>
            </a:lvl8pPr>
            <a:lvl9pPr indent="-292100" lvl="8" marL="4114800">
              <a:lnSpc>
                <a:spcPct val="105000"/>
              </a:lnSpc>
              <a:spcBef>
                <a:spcPts val="0"/>
              </a:spcBef>
              <a:spcAft>
                <a:spcPts val="0"/>
              </a:spcAft>
              <a:buClr>
                <a:schemeClr val="dk2"/>
              </a:buClr>
              <a:buSzPts val="1000"/>
              <a:buFont typeface="Inter"/>
              <a:buChar char="■"/>
              <a:defRPr sz="1000">
                <a:solidFill>
                  <a:schemeClr val="dk2"/>
                </a:solidFill>
              </a:defRPr>
            </a:lvl9pPr>
          </a:lstStyle>
          <a:p/>
        </p:txBody>
      </p:sp>
      <p:sp>
        <p:nvSpPr>
          <p:cNvPr id="101" name="Google Shape;101;p7"/>
          <p:cNvSpPr txBox="1"/>
          <p:nvPr>
            <p:ph idx="3" type="body"/>
          </p:nvPr>
        </p:nvSpPr>
        <p:spPr>
          <a:xfrm>
            <a:off x="4684800" y="3390775"/>
            <a:ext cx="2086500" cy="609600"/>
          </a:xfrm>
          <a:prstGeom prst="rect">
            <a:avLst/>
          </a:prstGeom>
        </p:spPr>
        <p:txBody>
          <a:bodyPr anchorCtr="0" anchor="t" bIns="0" lIns="182875" spcFirstLastPara="1" rIns="182875" wrap="square" tIns="0">
            <a:noAutofit/>
          </a:bodyPr>
          <a:lstStyle>
            <a:lvl1pPr indent="-292100" lvl="0" marL="457200">
              <a:lnSpc>
                <a:spcPct val="105000"/>
              </a:lnSpc>
              <a:spcBef>
                <a:spcPts val="0"/>
              </a:spcBef>
              <a:spcAft>
                <a:spcPts val="0"/>
              </a:spcAft>
              <a:buClr>
                <a:schemeClr val="dk2"/>
              </a:buClr>
              <a:buSzPts val="1000"/>
              <a:buFont typeface="Inter"/>
              <a:buChar char="●"/>
              <a:defRPr sz="1000">
                <a:solidFill>
                  <a:schemeClr val="dk2"/>
                </a:solidFill>
              </a:defRPr>
            </a:lvl1pPr>
            <a:lvl2pPr indent="-292100" lvl="1" marL="914400">
              <a:lnSpc>
                <a:spcPct val="105000"/>
              </a:lnSpc>
              <a:spcBef>
                <a:spcPts val="0"/>
              </a:spcBef>
              <a:spcAft>
                <a:spcPts val="0"/>
              </a:spcAft>
              <a:buClr>
                <a:schemeClr val="dk2"/>
              </a:buClr>
              <a:buSzPts val="1000"/>
              <a:buFont typeface="Inter"/>
              <a:buChar char="○"/>
              <a:defRPr sz="1000">
                <a:solidFill>
                  <a:schemeClr val="dk2"/>
                </a:solidFill>
              </a:defRPr>
            </a:lvl2pPr>
            <a:lvl3pPr indent="-292100" lvl="2" marL="1371600">
              <a:lnSpc>
                <a:spcPct val="105000"/>
              </a:lnSpc>
              <a:spcBef>
                <a:spcPts val="0"/>
              </a:spcBef>
              <a:spcAft>
                <a:spcPts val="0"/>
              </a:spcAft>
              <a:buClr>
                <a:schemeClr val="dk2"/>
              </a:buClr>
              <a:buSzPts val="1000"/>
              <a:buFont typeface="Inter"/>
              <a:buChar char="■"/>
              <a:defRPr sz="1000">
                <a:solidFill>
                  <a:schemeClr val="dk2"/>
                </a:solidFill>
              </a:defRPr>
            </a:lvl3pPr>
            <a:lvl4pPr indent="-292100" lvl="3" marL="1828800">
              <a:lnSpc>
                <a:spcPct val="105000"/>
              </a:lnSpc>
              <a:spcBef>
                <a:spcPts val="0"/>
              </a:spcBef>
              <a:spcAft>
                <a:spcPts val="0"/>
              </a:spcAft>
              <a:buClr>
                <a:schemeClr val="dk2"/>
              </a:buClr>
              <a:buSzPts val="1000"/>
              <a:buFont typeface="Inter"/>
              <a:buChar char="●"/>
              <a:defRPr sz="1000">
                <a:solidFill>
                  <a:schemeClr val="dk2"/>
                </a:solidFill>
              </a:defRPr>
            </a:lvl4pPr>
            <a:lvl5pPr indent="-292100" lvl="4" marL="2286000">
              <a:lnSpc>
                <a:spcPct val="105000"/>
              </a:lnSpc>
              <a:spcBef>
                <a:spcPts val="0"/>
              </a:spcBef>
              <a:spcAft>
                <a:spcPts val="0"/>
              </a:spcAft>
              <a:buClr>
                <a:schemeClr val="dk2"/>
              </a:buClr>
              <a:buSzPts val="1000"/>
              <a:buFont typeface="Inter"/>
              <a:buChar char="○"/>
              <a:defRPr sz="1000">
                <a:solidFill>
                  <a:schemeClr val="dk2"/>
                </a:solidFill>
              </a:defRPr>
            </a:lvl5pPr>
            <a:lvl6pPr indent="-292100" lvl="5" marL="2743200">
              <a:lnSpc>
                <a:spcPct val="105000"/>
              </a:lnSpc>
              <a:spcBef>
                <a:spcPts val="0"/>
              </a:spcBef>
              <a:spcAft>
                <a:spcPts val="0"/>
              </a:spcAft>
              <a:buClr>
                <a:schemeClr val="dk2"/>
              </a:buClr>
              <a:buSzPts val="1000"/>
              <a:buFont typeface="Inter"/>
              <a:buChar char="■"/>
              <a:defRPr sz="1000">
                <a:solidFill>
                  <a:schemeClr val="dk2"/>
                </a:solidFill>
              </a:defRPr>
            </a:lvl6pPr>
            <a:lvl7pPr indent="-292100" lvl="6" marL="3200400">
              <a:lnSpc>
                <a:spcPct val="105000"/>
              </a:lnSpc>
              <a:spcBef>
                <a:spcPts val="0"/>
              </a:spcBef>
              <a:spcAft>
                <a:spcPts val="0"/>
              </a:spcAft>
              <a:buClr>
                <a:schemeClr val="dk2"/>
              </a:buClr>
              <a:buSzPts val="1000"/>
              <a:buFont typeface="Inter"/>
              <a:buChar char="●"/>
              <a:defRPr sz="1000">
                <a:solidFill>
                  <a:schemeClr val="dk2"/>
                </a:solidFill>
              </a:defRPr>
            </a:lvl7pPr>
            <a:lvl8pPr indent="-292100" lvl="7" marL="3657600">
              <a:lnSpc>
                <a:spcPct val="105000"/>
              </a:lnSpc>
              <a:spcBef>
                <a:spcPts val="0"/>
              </a:spcBef>
              <a:spcAft>
                <a:spcPts val="0"/>
              </a:spcAft>
              <a:buClr>
                <a:schemeClr val="dk2"/>
              </a:buClr>
              <a:buSzPts val="1000"/>
              <a:buFont typeface="Inter"/>
              <a:buChar char="○"/>
              <a:defRPr sz="1000">
                <a:solidFill>
                  <a:schemeClr val="dk2"/>
                </a:solidFill>
              </a:defRPr>
            </a:lvl8pPr>
            <a:lvl9pPr indent="-292100" lvl="8" marL="4114800">
              <a:lnSpc>
                <a:spcPct val="105000"/>
              </a:lnSpc>
              <a:spcBef>
                <a:spcPts val="0"/>
              </a:spcBef>
              <a:spcAft>
                <a:spcPts val="0"/>
              </a:spcAft>
              <a:buClr>
                <a:schemeClr val="dk2"/>
              </a:buClr>
              <a:buSzPts val="1000"/>
              <a:buFont typeface="Inter"/>
              <a:buChar char="■"/>
              <a:defRPr sz="1000">
                <a:solidFill>
                  <a:schemeClr val="dk2"/>
                </a:solidFill>
              </a:defRPr>
            </a:lvl9pPr>
          </a:lstStyle>
          <a:p/>
        </p:txBody>
      </p:sp>
      <p:sp>
        <p:nvSpPr>
          <p:cNvPr id="102" name="Google Shape;102;p7"/>
          <p:cNvSpPr txBox="1"/>
          <p:nvPr>
            <p:ph idx="4" type="subTitle"/>
          </p:nvPr>
        </p:nvSpPr>
        <p:spPr>
          <a:xfrm>
            <a:off x="6778383" y="3350950"/>
            <a:ext cx="2053500" cy="153900"/>
          </a:xfrm>
          <a:prstGeom prst="rect">
            <a:avLst/>
          </a:prstGeom>
        </p:spPr>
        <p:txBody>
          <a:bodyPr anchorCtr="0" anchor="t" bIns="0" lIns="182875" spcFirstLastPara="1" rIns="182875" wrap="square" tIns="0">
            <a:normAutofit/>
          </a:bodyPr>
          <a:lstStyle>
            <a:lvl1pPr lvl="0">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1pPr>
            <a:lvl2pPr lvl="1">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9pPr>
          </a:lstStyle>
          <a:p/>
        </p:txBody>
      </p:sp>
      <p:sp>
        <p:nvSpPr>
          <p:cNvPr id="103" name="Google Shape;103;p7"/>
          <p:cNvSpPr txBox="1"/>
          <p:nvPr>
            <p:ph idx="5" type="subTitle"/>
          </p:nvPr>
        </p:nvSpPr>
        <p:spPr>
          <a:xfrm>
            <a:off x="6778457" y="3535750"/>
            <a:ext cx="2053500" cy="314100"/>
          </a:xfrm>
          <a:prstGeom prst="rect">
            <a:avLst/>
          </a:prstGeom>
        </p:spPr>
        <p:txBody>
          <a:bodyPr anchorCtr="0" anchor="b" bIns="0" lIns="182875" spcFirstLastPara="1" rIns="91425" wrap="square" tIns="0">
            <a:normAutofit/>
          </a:bodyPr>
          <a:lstStyle>
            <a:lvl1pPr lvl="0">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1pPr>
            <a:lvl2pPr lvl="1">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2pPr>
            <a:lvl3pPr lvl="2">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3pPr>
            <a:lvl4pPr lvl="3">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4pPr>
            <a:lvl5pPr lvl="4">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5pPr>
            <a:lvl6pPr lvl="5">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6pPr>
            <a:lvl7pPr lvl="6">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7pPr>
            <a:lvl8pPr lvl="7">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8pPr>
            <a:lvl9pPr lvl="8">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9pPr>
          </a:lstStyle>
          <a:p/>
        </p:txBody>
      </p:sp>
      <p:sp>
        <p:nvSpPr>
          <p:cNvPr id="104" name="Google Shape;104;p7"/>
          <p:cNvSpPr txBox="1"/>
          <p:nvPr>
            <p:ph idx="6" type="body"/>
          </p:nvPr>
        </p:nvSpPr>
        <p:spPr>
          <a:xfrm>
            <a:off x="6777000" y="3955275"/>
            <a:ext cx="2053500" cy="827400"/>
          </a:xfrm>
          <a:prstGeom prst="rect">
            <a:avLst/>
          </a:prstGeom>
        </p:spPr>
        <p:txBody>
          <a:bodyPr anchorCtr="0" anchor="t" bIns="0" lIns="182875" spcFirstLastPara="1" rIns="182875" wrap="square" tIns="0">
            <a:noAutofit/>
          </a:bodyPr>
          <a:lstStyle>
            <a:lvl1pPr indent="-292100" lvl="0" marL="457200">
              <a:spcBef>
                <a:spcPts val="0"/>
              </a:spcBef>
              <a:spcAft>
                <a:spcPts val="0"/>
              </a:spcAft>
              <a:buClr>
                <a:schemeClr val="dk1"/>
              </a:buClr>
              <a:buSzPts val="1000"/>
              <a:buFont typeface="Inter"/>
              <a:buChar char="●"/>
              <a:defRPr sz="1000">
                <a:solidFill>
                  <a:schemeClr val="dk1"/>
                </a:solidFill>
              </a:defRPr>
            </a:lvl1pPr>
            <a:lvl2pPr indent="-292100" lvl="1" marL="914400">
              <a:spcBef>
                <a:spcPts val="0"/>
              </a:spcBef>
              <a:spcAft>
                <a:spcPts val="0"/>
              </a:spcAft>
              <a:buClr>
                <a:schemeClr val="dk1"/>
              </a:buClr>
              <a:buSzPts val="1000"/>
              <a:buFont typeface="Inter"/>
              <a:buChar char="○"/>
              <a:defRPr sz="1000">
                <a:solidFill>
                  <a:schemeClr val="dk1"/>
                </a:solidFill>
              </a:defRPr>
            </a:lvl2pPr>
            <a:lvl3pPr indent="-292100" lvl="2" marL="1371600">
              <a:spcBef>
                <a:spcPts val="0"/>
              </a:spcBef>
              <a:spcAft>
                <a:spcPts val="0"/>
              </a:spcAft>
              <a:buClr>
                <a:schemeClr val="dk1"/>
              </a:buClr>
              <a:buSzPts val="1000"/>
              <a:buFont typeface="Inter"/>
              <a:buChar char="■"/>
              <a:defRPr sz="1000">
                <a:solidFill>
                  <a:schemeClr val="dk1"/>
                </a:solidFill>
              </a:defRPr>
            </a:lvl3pPr>
            <a:lvl4pPr indent="-292100" lvl="3" marL="1828800">
              <a:spcBef>
                <a:spcPts val="0"/>
              </a:spcBef>
              <a:spcAft>
                <a:spcPts val="0"/>
              </a:spcAft>
              <a:buClr>
                <a:schemeClr val="dk1"/>
              </a:buClr>
              <a:buSzPts val="1000"/>
              <a:buFont typeface="Inter"/>
              <a:buChar char="●"/>
              <a:defRPr sz="1000">
                <a:solidFill>
                  <a:schemeClr val="dk1"/>
                </a:solidFill>
              </a:defRPr>
            </a:lvl4pPr>
            <a:lvl5pPr indent="-292100" lvl="4" marL="2286000">
              <a:spcBef>
                <a:spcPts val="0"/>
              </a:spcBef>
              <a:spcAft>
                <a:spcPts val="0"/>
              </a:spcAft>
              <a:buClr>
                <a:schemeClr val="dk1"/>
              </a:buClr>
              <a:buSzPts val="1000"/>
              <a:buFont typeface="Inter"/>
              <a:buChar char="○"/>
              <a:defRPr sz="1000">
                <a:solidFill>
                  <a:schemeClr val="dk1"/>
                </a:solidFill>
              </a:defRPr>
            </a:lvl5pPr>
            <a:lvl6pPr indent="-292100" lvl="5" marL="2743200">
              <a:spcBef>
                <a:spcPts val="0"/>
              </a:spcBef>
              <a:spcAft>
                <a:spcPts val="0"/>
              </a:spcAft>
              <a:buClr>
                <a:schemeClr val="dk1"/>
              </a:buClr>
              <a:buSzPts val="1000"/>
              <a:buFont typeface="Inter"/>
              <a:buChar char="■"/>
              <a:defRPr sz="1000">
                <a:solidFill>
                  <a:schemeClr val="dk1"/>
                </a:solidFill>
              </a:defRPr>
            </a:lvl6pPr>
            <a:lvl7pPr indent="-292100" lvl="6" marL="3200400">
              <a:spcBef>
                <a:spcPts val="0"/>
              </a:spcBef>
              <a:spcAft>
                <a:spcPts val="0"/>
              </a:spcAft>
              <a:buClr>
                <a:schemeClr val="dk1"/>
              </a:buClr>
              <a:buSzPts val="1000"/>
              <a:buFont typeface="Inter"/>
              <a:buChar char="●"/>
              <a:defRPr sz="1000">
                <a:solidFill>
                  <a:schemeClr val="dk1"/>
                </a:solidFill>
              </a:defRPr>
            </a:lvl7pPr>
            <a:lvl8pPr indent="-292100" lvl="7" marL="3657600">
              <a:spcBef>
                <a:spcPts val="0"/>
              </a:spcBef>
              <a:spcAft>
                <a:spcPts val="0"/>
              </a:spcAft>
              <a:buClr>
                <a:schemeClr val="dk1"/>
              </a:buClr>
              <a:buSzPts val="1000"/>
              <a:buFont typeface="Inter"/>
              <a:buChar char="○"/>
              <a:defRPr sz="1000">
                <a:solidFill>
                  <a:schemeClr val="dk1"/>
                </a:solidFill>
              </a:defRPr>
            </a:lvl8pPr>
            <a:lvl9pPr indent="-292100" lvl="8" marL="4114800">
              <a:spcBef>
                <a:spcPts val="0"/>
              </a:spcBef>
              <a:spcAft>
                <a:spcPts val="0"/>
              </a:spcAft>
              <a:buClr>
                <a:schemeClr val="dk1"/>
              </a:buClr>
              <a:buSzPts val="1000"/>
              <a:buFont typeface="Inter"/>
              <a:buChar char="■"/>
              <a:defRPr sz="1000">
                <a:solidFill>
                  <a:schemeClr val="dk1"/>
                </a:solidFill>
              </a:defRPr>
            </a:lvl9pPr>
          </a:lstStyle>
          <a:p/>
        </p:txBody>
      </p:sp>
      <p:sp>
        <p:nvSpPr>
          <p:cNvPr id="105" name="Google Shape;105;p7"/>
          <p:cNvSpPr txBox="1"/>
          <p:nvPr>
            <p:ph idx="7" type="subTitle"/>
          </p:nvPr>
        </p:nvSpPr>
        <p:spPr>
          <a:xfrm>
            <a:off x="6778383" y="1200813"/>
            <a:ext cx="2053500" cy="153900"/>
          </a:xfrm>
          <a:prstGeom prst="rect">
            <a:avLst/>
          </a:prstGeom>
        </p:spPr>
        <p:txBody>
          <a:bodyPr anchorCtr="0" anchor="t" bIns="0" lIns="182875" spcFirstLastPara="1" rIns="182875" wrap="square" tIns="0">
            <a:normAutofit/>
          </a:bodyPr>
          <a:lstStyle>
            <a:lvl1pPr lvl="0">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1pPr>
            <a:lvl2pPr lvl="1">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9pPr>
          </a:lstStyle>
          <a:p/>
        </p:txBody>
      </p:sp>
      <p:sp>
        <p:nvSpPr>
          <p:cNvPr id="106" name="Google Shape;106;p7"/>
          <p:cNvSpPr txBox="1"/>
          <p:nvPr>
            <p:ph idx="8" type="subTitle"/>
          </p:nvPr>
        </p:nvSpPr>
        <p:spPr>
          <a:xfrm>
            <a:off x="6778457" y="1385613"/>
            <a:ext cx="2053500" cy="314100"/>
          </a:xfrm>
          <a:prstGeom prst="rect">
            <a:avLst/>
          </a:prstGeom>
        </p:spPr>
        <p:txBody>
          <a:bodyPr anchorCtr="0" anchor="b" bIns="0" lIns="182875" spcFirstLastPara="1" rIns="91425" wrap="square" tIns="0">
            <a:normAutofit/>
          </a:bodyPr>
          <a:lstStyle>
            <a:lvl1pPr lvl="0">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1pPr>
            <a:lvl2pPr lvl="1">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2pPr>
            <a:lvl3pPr lvl="2">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3pPr>
            <a:lvl4pPr lvl="3">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4pPr>
            <a:lvl5pPr lvl="4">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5pPr>
            <a:lvl6pPr lvl="5">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6pPr>
            <a:lvl7pPr lvl="6">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7pPr>
            <a:lvl8pPr lvl="7">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8pPr>
            <a:lvl9pPr lvl="8">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9pPr>
          </a:lstStyle>
          <a:p/>
        </p:txBody>
      </p:sp>
      <p:sp>
        <p:nvSpPr>
          <p:cNvPr id="107" name="Google Shape;107;p7"/>
          <p:cNvSpPr txBox="1"/>
          <p:nvPr>
            <p:ph idx="9" type="subTitle"/>
          </p:nvPr>
        </p:nvSpPr>
        <p:spPr>
          <a:xfrm>
            <a:off x="518725" y="1576950"/>
            <a:ext cx="2079300" cy="153900"/>
          </a:xfrm>
          <a:prstGeom prst="rect">
            <a:avLst/>
          </a:prstGeom>
        </p:spPr>
        <p:txBody>
          <a:bodyPr anchorCtr="0" anchor="t" bIns="0" lIns="182875" spcFirstLastPara="1" rIns="182875" wrap="square" tIns="0">
            <a:normAutofit/>
          </a:bodyPr>
          <a:lstStyle>
            <a:lvl1pPr lvl="0">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1pPr>
            <a:lvl2pPr lvl="1">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9pPr>
          </a:lstStyle>
          <a:p/>
        </p:txBody>
      </p:sp>
      <p:sp>
        <p:nvSpPr>
          <p:cNvPr id="108" name="Google Shape;108;p7"/>
          <p:cNvSpPr txBox="1"/>
          <p:nvPr>
            <p:ph idx="13" type="subTitle"/>
          </p:nvPr>
        </p:nvSpPr>
        <p:spPr>
          <a:xfrm>
            <a:off x="518800" y="1761750"/>
            <a:ext cx="2079300" cy="314100"/>
          </a:xfrm>
          <a:prstGeom prst="rect">
            <a:avLst/>
          </a:prstGeom>
        </p:spPr>
        <p:txBody>
          <a:bodyPr anchorCtr="0" anchor="b" bIns="0" lIns="182875" spcFirstLastPara="1" rIns="91425" wrap="square" tIns="0">
            <a:normAutofit/>
          </a:bodyPr>
          <a:lstStyle>
            <a:lvl1pPr lvl="0">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1pPr>
            <a:lvl2pPr lvl="1">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2pPr>
            <a:lvl3pPr lvl="2">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3pPr>
            <a:lvl4pPr lvl="3">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4pPr>
            <a:lvl5pPr lvl="4">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5pPr>
            <a:lvl6pPr lvl="5">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6pPr>
            <a:lvl7pPr lvl="6">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7pPr>
            <a:lvl8pPr lvl="7">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8pPr>
            <a:lvl9pPr lvl="8">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9pPr>
          </a:lstStyle>
          <a:p/>
        </p:txBody>
      </p:sp>
      <p:sp>
        <p:nvSpPr>
          <p:cNvPr id="109" name="Google Shape;109;p7"/>
          <p:cNvSpPr txBox="1"/>
          <p:nvPr>
            <p:ph idx="14" type="body"/>
          </p:nvPr>
        </p:nvSpPr>
        <p:spPr>
          <a:xfrm>
            <a:off x="517325" y="2181275"/>
            <a:ext cx="2079300" cy="1885200"/>
          </a:xfrm>
          <a:prstGeom prst="rect">
            <a:avLst/>
          </a:prstGeom>
        </p:spPr>
        <p:txBody>
          <a:bodyPr anchorCtr="0" anchor="t" bIns="146300" lIns="182875" spcFirstLastPara="1" rIns="182875" wrap="square" tIns="0">
            <a:noAutofit/>
          </a:bodyPr>
          <a:lstStyle>
            <a:lvl1pPr indent="-292100" lvl="0" marL="457200">
              <a:spcBef>
                <a:spcPts val="0"/>
              </a:spcBef>
              <a:spcAft>
                <a:spcPts val="0"/>
              </a:spcAft>
              <a:buClr>
                <a:schemeClr val="dk1"/>
              </a:buClr>
              <a:buSzPts val="1000"/>
              <a:buFont typeface="Inter"/>
              <a:buChar char="●"/>
              <a:defRPr sz="1000">
                <a:solidFill>
                  <a:schemeClr val="dk1"/>
                </a:solidFill>
              </a:defRPr>
            </a:lvl1pPr>
            <a:lvl2pPr indent="-292100" lvl="1" marL="914400">
              <a:spcBef>
                <a:spcPts val="0"/>
              </a:spcBef>
              <a:spcAft>
                <a:spcPts val="0"/>
              </a:spcAft>
              <a:buClr>
                <a:schemeClr val="dk1"/>
              </a:buClr>
              <a:buSzPts val="1000"/>
              <a:buFont typeface="Inter"/>
              <a:buChar char="○"/>
              <a:defRPr sz="1000">
                <a:solidFill>
                  <a:schemeClr val="dk1"/>
                </a:solidFill>
              </a:defRPr>
            </a:lvl2pPr>
            <a:lvl3pPr indent="-292100" lvl="2" marL="1371600">
              <a:spcBef>
                <a:spcPts val="0"/>
              </a:spcBef>
              <a:spcAft>
                <a:spcPts val="0"/>
              </a:spcAft>
              <a:buClr>
                <a:schemeClr val="dk1"/>
              </a:buClr>
              <a:buSzPts val="1000"/>
              <a:buFont typeface="Inter"/>
              <a:buChar char="■"/>
              <a:defRPr sz="1000">
                <a:solidFill>
                  <a:schemeClr val="dk1"/>
                </a:solidFill>
              </a:defRPr>
            </a:lvl3pPr>
            <a:lvl4pPr indent="-292100" lvl="3" marL="1828800">
              <a:spcBef>
                <a:spcPts val="0"/>
              </a:spcBef>
              <a:spcAft>
                <a:spcPts val="0"/>
              </a:spcAft>
              <a:buClr>
                <a:schemeClr val="dk1"/>
              </a:buClr>
              <a:buSzPts val="1000"/>
              <a:buFont typeface="Inter"/>
              <a:buChar char="●"/>
              <a:defRPr sz="1000">
                <a:solidFill>
                  <a:schemeClr val="dk1"/>
                </a:solidFill>
              </a:defRPr>
            </a:lvl4pPr>
            <a:lvl5pPr indent="-292100" lvl="4" marL="2286000">
              <a:spcBef>
                <a:spcPts val="0"/>
              </a:spcBef>
              <a:spcAft>
                <a:spcPts val="0"/>
              </a:spcAft>
              <a:buClr>
                <a:schemeClr val="dk1"/>
              </a:buClr>
              <a:buSzPts val="1000"/>
              <a:buFont typeface="Inter"/>
              <a:buChar char="○"/>
              <a:defRPr sz="1000">
                <a:solidFill>
                  <a:schemeClr val="dk1"/>
                </a:solidFill>
              </a:defRPr>
            </a:lvl5pPr>
            <a:lvl6pPr indent="-292100" lvl="5" marL="2743200">
              <a:spcBef>
                <a:spcPts val="0"/>
              </a:spcBef>
              <a:spcAft>
                <a:spcPts val="0"/>
              </a:spcAft>
              <a:buClr>
                <a:schemeClr val="dk1"/>
              </a:buClr>
              <a:buSzPts val="1000"/>
              <a:buFont typeface="Inter"/>
              <a:buChar char="■"/>
              <a:defRPr sz="1000">
                <a:solidFill>
                  <a:schemeClr val="dk1"/>
                </a:solidFill>
              </a:defRPr>
            </a:lvl6pPr>
            <a:lvl7pPr indent="-292100" lvl="6" marL="3200400">
              <a:spcBef>
                <a:spcPts val="0"/>
              </a:spcBef>
              <a:spcAft>
                <a:spcPts val="0"/>
              </a:spcAft>
              <a:buClr>
                <a:schemeClr val="dk1"/>
              </a:buClr>
              <a:buSzPts val="1000"/>
              <a:buFont typeface="Inter"/>
              <a:buChar char="●"/>
              <a:defRPr sz="1000">
                <a:solidFill>
                  <a:schemeClr val="dk1"/>
                </a:solidFill>
              </a:defRPr>
            </a:lvl7pPr>
            <a:lvl8pPr indent="-292100" lvl="7" marL="3657600">
              <a:spcBef>
                <a:spcPts val="0"/>
              </a:spcBef>
              <a:spcAft>
                <a:spcPts val="0"/>
              </a:spcAft>
              <a:buClr>
                <a:schemeClr val="dk1"/>
              </a:buClr>
              <a:buSzPts val="1000"/>
              <a:buFont typeface="Inter"/>
              <a:buChar char="○"/>
              <a:defRPr sz="1000">
                <a:solidFill>
                  <a:schemeClr val="dk1"/>
                </a:solidFill>
              </a:defRPr>
            </a:lvl8pPr>
            <a:lvl9pPr indent="-292100" lvl="8" marL="4114800">
              <a:spcBef>
                <a:spcPts val="0"/>
              </a:spcBef>
              <a:spcAft>
                <a:spcPts val="0"/>
              </a:spcAft>
              <a:buClr>
                <a:schemeClr val="dk1"/>
              </a:buClr>
              <a:buSzPts val="1000"/>
              <a:buFont typeface="Inter"/>
              <a:buChar char="■"/>
              <a:defRPr sz="1000">
                <a:solidFill>
                  <a:schemeClr val="dk1"/>
                </a:solidFill>
              </a:defRPr>
            </a:lvl9pPr>
          </a:lstStyle>
          <a:p/>
        </p:txBody>
      </p:sp>
      <p:sp>
        <p:nvSpPr>
          <p:cNvPr id="110" name="Google Shape;110;p7"/>
          <p:cNvSpPr txBox="1"/>
          <p:nvPr>
            <p:ph idx="15" type="subTitle"/>
          </p:nvPr>
        </p:nvSpPr>
        <p:spPr>
          <a:xfrm>
            <a:off x="2599579" y="1576950"/>
            <a:ext cx="2085000" cy="153900"/>
          </a:xfrm>
          <a:prstGeom prst="rect">
            <a:avLst/>
          </a:prstGeom>
        </p:spPr>
        <p:txBody>
          <a:bodyPr anchorCtr="0" anchor="t" bIns="0" lIns="182875" spcFirstLastPara="1" rIns="182875" wrap="square" tIns="0">
            <a:normAutofit/>
          </a:bodyPr>
          <a:lstStyle>
            <a:lvl1pPr lvl="0">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1pPr>
            <a:lvl2pPr lvl="1">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9pPr>
          </a:lstStyle>
          <a:p/>
        </p:txBody>
      </p:sp>
      <p:sp>
        <p:nvSpPr>
          <p:cNvPr id="111" name="Google Shape;111;p7"/>
          <p:cNvSpPr txBox="1"/>
          <p:nvPr>
            <p:ph idx="16" type="subTitle"/>
          </p:nvPr>
        </p:nvSpPr>
        <p:spPr>
          <a:xfrm>
            <a:off x="2599654" y="1761750"/>
            <a:ext cx="2085000" cy="314100"/>
          </a:xfrm>
          <a:prstGeom prst="rect">
            <a:avLst/>
          </a:prstGeom>
        </p:spPr>
        <p:txBody>
          <a:bodyPr anchorCtr="0" anchor="b" bIns="0" lIns="182875" spcFirstLastPara="1" rIns="91425" wrap="square" tIns="0">
            <a:normAutofit/>
          </a:bodyPr>
          <a:lstStyle>
            <a:lvl1pPr lvl="0">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1pPr>
            <a:lvl2pPr lvl="1">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2pPr>
            <a:lvl3pPr lvl="2">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3pPr>
            <a:lvl4pPr lvl="3">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4pPr>
            <a:lvl5pPr lvl="4">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5pPr>
            <a:lvl6pPr lvl="5">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6pPr>
            <a:lvl7pPr lvl="6">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7pPr>
            <a:lvl8pPr lvl="7">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8pPr>
            <a:lvl9pPr lvl="8">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9pPr>
          </a:lstStyle>
          <a:p/>
        </p:txBody>
      </p:sp>
      <p:sp>
        <p:nvSpPr>
          <p:cNvPr id="112" name="Google Shape;112;p7"/>
          <p:cNvSpPr txBox="1"/>
          <p:nvPr>
            <p:ph idx="17" type="body"/>
          </p:nvPr>
        </p:nvSpPr>
        <p:spPr>
          <a:xfrm>
            <a:off x="2598175" y="2181275"/>
            <a:ext cx="2085000" cy="1885200"/>
          </a:xfrm>
          <a:prstGeom prst="rect">
            <a:avLst/>
          </a:prstGeom>
        </p:spPr>
        <p:txBody>
          <a:bodyPr anchorCtr="0" anchor="t" bIns="146300" lIns="182875" spcFirstLastPara="1" rIns="182875" wrap="square" tIns="0">
            <a:noAutofit/>
          </a:bodyPr>
          <a:lstStyle>
            <a:lvl1pPr indent="-292100" lvl="0" marL="457200">
              <a:spcBef>
                <a:spcPts val="0"/>
              </a:spcBef>
              <a:spcAft>
                <a:spcPts val="0"/>
              </a:spcAft>
              <a:buClr>
                <a:schemeClr val="dk2"/>
              </a:buClr>
              <a:buSzPts val="1000"/>
              <a:buFont typeface="Inter"/>
              <a:buChar char="●"/>
              <a:defRPr sz="1000">
                <a:solidFill>
                  <a:schemeClr val="dk2"/>
                </a:solidFill>
              </a:defRPr>
            </a:lvl1pPr>
            <a:lvl2pPr indent="-292100" lvl="1" marL="914400">
              <a:spcBef>
                <a:spcPts val="0"/>
              </a:spcBef>
              <a:spcAft>
                <a:spcPts val="0"/>
              </a:spcAft>
              <a:buClr>
                <a:schemeClr val="dk2"/>
              </a:buClr>
              <a:buSzPts val="1000"/>
              <a:buFont typeface="Inter"/>
              <a:buChar char="○"/>
              <a:defRPr sz="1000">
                <a:solidFill>
                  <a:schemeClr val="dk2"/>
                </a:solidFill>
              </a:defRPr>
            </a:lvl2pPr>
            <a:lvl3pPr indent="-292100" lvl="2" marL="1371600">
              <a:spcBef>
                <a:spcPts val="0"/>
              </a:spcBef>
              <a:spcAft>
                <a:spcPts val="0"/>
              </a:spcAft>
              <a:buClr>
                <a:schemeClr val="dk2"/>
              </a:buClr>
              <a:buSzPts val="1000"/>
              <a:buFont typeface="Inter"/>
              <a:buChar char="■"/>
              <a:defRPr sz="1000">
                <a:solidFill>
                  <a:schemeClr val="dk2"/>
                </a:solidFill>
              </a:defRPr>
            </a:lvl3pPr>
            <a:lvl4pPr indent="-292100" lvl="3" marL="1828800">
              <a:spcBef>
                <a:spcPts val="0"/>
              </a:spcBef>
              <a:spcAft>
                <a:spcPts val="0"/>
              </a:spcAft>
              <a:buClr>
                <a:schemeClr val="dk2"/>
              </a:buClr>
              <a:buSzPts val="1000"/>
              <a:buFont typeface="Inter"/>
              <a:buChar char="●"/>
              <a:defRPr sz="1000">
                <a:solidFill>
                  <a:schemeClr val="dk2"/>
                </a:solidFill>
              </a:defRPr>
            </a:lvl4pPr>
            <a:lvl5pPr indent="-292100" lvl="4" marL="2286000">
              <a:spcBef>
                <a:spcPts val="0"/>
              </a:spcBef>
              <a:spcAft>
                <a:spcPts val="0"/>
              </a:spcAft>
              <a:buClr>
                <a:schemeClr val="dk2"/>
              </a:buClr>
              <a:buSzPts val="1000"/>
              <a:buFont typeface="Inter"/>
              <a:buChar char="○"/>
              <a:defRPr sz="1000">
                <a:solidFill>
                  <a:schemeClr val="dk2"/>
                </a:solidFill>
              </a:defRPr>
            </a:lvl5pPr>
            <a:lvl6pPr indent="-292100" lvl="5" marL="2743200">
              <a:spcBef>
                <a:spcPts val="0"/>
              </a:spcBef>
              <a:spcAft>
                <a:spcPts val="0"/>
              </a:spcAft>
              <a:buClr>
                <a:schemeClr val="dk2"/>
              </a:buClr>
              <a:buSzPts val="1000"/>
              <a:buFont typeface="Inter"/>
              <a:buChar char="■"/>
              <a:defRPr sz="1000">
                <a:solidFill>
                  <a:schemeClr val="dk2"/>
                </a:solidFill>
              </a:defRPr>
            </a:lvl6pPr>
            <a:lvl7pPr indent="-292100" lvl="6" marL="3200400">
              <a:spcBef>
                <a:spcPts val="0"/>
              </a:spcBef>
              <a:spcAft>
                <a:spcPts val="0"/>
              </a:spcAft>
              <a:buClr>
                <a:schemeClr val="dk2"/>
              </a:buClr>
              <a:buSzPts val="1000"/>
              <a:buFont typeface="Inter"/>
              <a:buChar char="●"/>
              <a:defRPr sz="1000">
                <a:solidFill>
                  <a:schemeClr val="dk2"/>
                </a:solidFill>
              </a:defRPr>
            </a:lvl7pPr>
            <a:lvl8pPr indent="-292100" lvl="7" marL="3657600">
              <a:spcBef>
                <a:spcPts val="0"/>
              </a:spcBef>
              <a:spcAft>
                <a:spcPts val="0"/>
              </a:spcAft>
              <a:buClr>
                <a:schemeClr val="dk2"/>
              </a:buClr>
              <a:buSzPts val="1000"/>
              <a:buFont typeface="Inter"/>
              <a:buChar char="○"/>
              <a:defRPr sz="1000">
                <a:solidFill>
                  <a:schemeClr val="dk2"/>
                </a:solidFill>
              </a:defRPr>
            </a:lvl8pPr>
            <a:lvl9pPr indent="-292100" lvl="8" marL="4114800">
              <a:spcBef>
                <a:spcPts val="0"/>
              </a:spcBef>
              <a:spcAft>
                <a:spcPts val="0"/>
              </a:spcAft>
              <a:buClr>
                <a:schemeClr val="dk2"/>
              </a:buClr>
              <a:buSzPts val="1000"/>
              <a:buFont typeface="Inter"/>
              <a:buChar char="■"/>
              <a:defRPr sz="1000">
                <a:solidFill>
                  <a:schemeClr val="dk2"/>
                </a:solidFill>
              </a:defRPr>
            </a:lvl9pPr>
          </a:lstStyle>
          <a:p/>
        </p:txBody>
      </p:sp>
      <p:sp>
        <p:nvSpPr>
          <p:cNvPr id="113" name="Google Shape;113;p7"/>
          <p:cNvSpPr txBox="1"/>
          <p:nvPr>
            <p:ph idx="18"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sp>
        <p:nvSpPr>
          <p:cNvPr id="114" name="Google Shape;114;p7"/>
          <p:cNvSpPr txBox="1"/>
          <p:nvPr>
            <p:ph idx="19"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800"/>
              <a:buFont typeface="Inter"/>
              <a:buNone/>
              <a:defRPr sz="800">
                <a:solidFill>
                  <a:schemeClr val="dk1"/>
                </a:solidFill>
              </a:defRPr>
            </a:lvl1pPr>
            <a:lvl2pPr lvl="1">
              <a:spcBef>
                <a:spcPts val="0"/>
              </a:spcBef>
              <a:spcAft>
                <a:spcPts val="0"/>
              </a:spcAft>
              <a:buClr>
                <a:schemeClr val="dk1"/>
              </a:buClr>
              <a:buSzPts val="800"/>
              <a:buFont typeface="Inter"/>
              <a:buNone/>
              <a:defRPr sz="800">
                <a:solidFill>
                  <a:schemeClr val="dk1"/>
                </a:solidFill>
              </a:defRPr>
            </a:lvl2pPr>
            <a:lvl3pPr lvl="2">
              <a:spcBef>
                <a:spcPts val="0"/>
              </a:spcBef>
              <a:spcAft>
                <a:spcPts val="0"/>
              </a:spcAft>
              <a:buClr>
                <a:schemeClr val="dk1"/>
              </a:buClr>
              <a:buSzPts val="800"/>
              <a:buFont typeface="Inter"/>
              <a:buNone/>
              <a:defRPr sz="800">
                <a:solidFill>
                  <a:schemeClr val="dk1"/>
                </a:solidFill>
              </a:defRPr>
            </a:lvl3pPr>
            <a:lvl4pPr lvl="3">
              <a:spcBef>
                <a:spcPts val="0"/>
              </a:spcBef>
              <a:spcAft>
                <a:spcPts val="0"/>
              </a:spcAft>
              <a:buClr>
                <a:schemeClr val="dk1"/>
              </a:buClr>
              <a:buSzPts val="800"/>
              <a:buFont typeface="Inter"/>
              <a:buNone/>
              <a:defRPr sz="800">
                <a:solidFill>
                  <a:schemeClr val="dk1"/>
                </a:solidFill>
              </a:defRPr>
            </a:lvl4pPr>
            <a:lvl5pPr lvl="4">
              <a:spcBef>
                <a:spcPts val="0"/>
              </a:spcBef>
              <a:spcAft>
                <a:spcPts val="0"/>
              </a:spcAft>
              <a:buClr>
                <a:schemeClr val="dk1"/>
              </a:buClr>
              <a:buSzPts val="800"/>
              <a:buFont typeface="Inter"/>
              <a:buNone/>
              <a:defRPr sz="800">
                <a:solidFill>
                  <a:schemeClr val="dk1"/>
                </a:solidFill>
              </a:defRPr>
            </a:lvl5pPr>
            <a:lvl6pPr lvl="5">
              <a:spcBef>
                <a:spcPts val="0"/>
              </a:spcBef>
              <a:spcAft>
                <a:spcPts val="0"/>
              </a:spcAft>
              <a:buClr>
                <a:schemeClr val="dk1"/>
              </a:buClr>
              <a:buSzPts val="800"/>
              <a:buFont typeface="Inter"/>
              <a:buNone/>
              <a:defRPr sz="800">
                <a:solidFill>
                  <a:schemeClr val="dk1"/>
                </a:solidFill>
              </a:defRPr>
            </a:lvl6pPr>
            <a:lvl7pPr lvl="6">
              <a:spcBef>
                <a:spcPts val="0"/>
              </a:spcBef>
              <a:spcAft>
                <a:spcPts val="0"/>
              </a:spcAft>
              <a:buClr>
                <a:schemeClr val="dk1"/>
              </a:buClr>
              <a:buSzPts val="800"/>
              <a:buFont typeface="Inter"/>
              <a:buNone/>
              <a:defRPr sz="800">
                <a:solidFill>
                  <a:schemeClr val="dk1"/>
                </a:solidFill>
              </a:defRPr>
            </a:lvl7pPr>
            <a:lvl8pPr lvl="7">
              <a:spcBef>
                <a:spcPts val="0"/>
              </a:spcBef>
              <a:spcAft>
                <a:spcPts val="0"/>
              </a:spcAft>
              <a:buClr>
                <a:schemeClr val="dk1"/>
              </a:buClr>
              <a:buSzPts val="800"/>
              <a:buFont typeface="Inter"/>
              <a:buNone/>
              <a:defRPr sz="800">
                <a:solidFill>
                  <a:schemeClr val="dk1"/>
                </a:solidFill>
              </a:defRPr>
            </a:lvl8pPr>
            <a:lvl9pPr lvl="8">
              <a:spcBef>
                <a:spcPts val="0"/>
              </a:spcBef>
              <a:spcAft>
                <a:spcPts val="0"/>
              </a:spcAft>
              <a:buClr>
                <a:schemeClr val="dk1"/>
              </a:buClr>
              <a:buSzPts val="800"/>
              <a:buFont typeface="Inter"/>
              <a:buNone/>
              <a:defRPr sz="800">
                <a:solidFill>
                  <a:schemeClr val="dk1"/>
                </a:solidFill>
              </a:defRPr>
            </a:lvl9pPr>
          </a:lstStyle>
          <a:p/>
        </p:txBody>
      </p:sp>
      <p:sp>
        <p:nvSpPr>
          <p:cNvPr id="115" name="Google Shape;115;p7"/>
          <p:cNvSpPr txBox="1"/>
          <p:nvPr>
            <p:ph idx="20"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sp>
        <p:nvSpPr>
          <p:cNvPr id="116" name="Google Shape;116;p7"/>
          <p:cNvSpPr txBox="1"/>
          <p:nvPr>
            <p:ph type="title"/>
          </p:nvPr>
        </p:nvSpPr>
        <p:spPr>
          <a:xfrm flipH="1">
            <a:off x="524150" y="334900"/>
            <a:ext cx="8098500" cy="5100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dk1"/>
              </a:buClr>
              <a:buSzPts val="2400"/>
              <a:buNone/>
              <a:defRPr sz="2400">
                <a:solidFill>
                  <a:schemeClr val="dk1"/>
                </a:solidFill>
              </a:defRPr>
            </a:lvl1pPr>
            <a:lvl2pPr lvl="1">
              <a:lnSpc>
                <a:spcPct val="100000"/>
              </a:lnSpc>
              <a:spcBef>
                <a:spcPts val="0"/>
              </a:spcBef>
              <a:spcAft>
                <a:spcPts val="0"/>
              </a:spcAft>
              <a:buClr>
                <a:schemeClr val="dk1"/>
              </a:buClr>
              <a:buSzPts val="2400"/>
              <a:buNone/>
              <a:defRPr sz="2400">
                <a:solidFill>
                  <a:schemeClr val="dk1"/>
                </a:solidFill>
              </a:defRPr>
            </a:lvl2pPr>
            <a:lvl3pPr lvl="2">
              <a:lnSpc>
                <a:spcPct val="100000"/>
              </a:lnSpc>
              <a:spcBef>
                <a:spcPts val="0"/>
              </a:spcBef>
              <a:spcAft>
                <a:spcPts val="0"/>
              </a:spcAft>
              <a:buClr>
                <a:schemeClr val="dk1"/>
              </a:buClr>
              <a:buSzPts val="2400"/>
              <a:buNone/>
              <a:defRPr sz="2400">
                <a:solidFill>
                  <a:schemeClr val="dk1"/>
                </a:solidFill>
              </a:defRPr>
            </a:lvl3pPr>
            <a:lvl4pPr lvl="3">
              <a:lnSpc>
                <a:spcPct val="100000"/>
              </a:lnSpc>
              <a:spcBef>
                <a:spcPts val="0"/>
              </a:spcBef>
              <a:spcAft>
                <a:spcPts val="0"/>
              </a:spcAft>
              <a:buClr>
                <a:schemeClr val="dk1"/>
              </a:buClr>
              <a:buSzPts val="2400"/>
              <a:buNone/>
              <a:defRPr sz="2400">
                <a:solidFill>
                  <a:schemeClr val="dk1"/>
                </a:solidFill>
              </a:defRPr>
            </a:lvl4pPr>
            <a:lvl5pPr lvl="4">
              <a:lnSpc>
                <a:spcPct val="100000"/>
              </a:lnSpc>
              <a:spcBef>
                <a:spcPts val="0"/>
              </a:spcBef>
              <a:spcAft>
                <a:spcPts val="0"/>
              </a:spcAft>
              <a:buClr>
                <a:schemeClr val="dk1"/>
              </a:buClr>
              <a:buSzPts val="2400"/>
              <a:buNone/>
              <a:defRPr sz="2400">
                <a:solidFill>
                  <a:schemeClr val="dk1"/>
                </a:solidFill>
              </a:defRPr>
            </a:lvl5pPr>
            <a:lvl6pPr lvl="5">
              <a:lnSpc>
                <a:spcPct val="100000"/>
              </a:lnSpc>
              <a:spcBef>
                <a:spcPts val="0"/>
              </a:spcBef>
              <a:spcAft>
                <a:spcPts val="0"/>
              </a:spcAft>
              <a:buClr>
                <a:schemeClr val="dk1"/>
              </a:buClr>
              <a:buSzPts val="2400"/>
              <a:buNone/>
              <a:defRPr sz="2400">
                <a:solidFill>
                  <a:schemeClr val="dk1"/>
                </a:solidFill>
              </a:defRPr>
            </a:lvl6pPr>
            <a:lvl7pPr lvl="6">
              <a:lnSpc>
                <a:spcPct val="100000"/>
              </a:lnSpc>
              <a:spcBef>
                <a:spcPts val="0"/>
              </a:spcBef>
              <a:spcAft>
                <a:spcPts val="0"/>
              </a:spcAft>
              <a:buClr>
                <a:schemeClr val="dk1"/>
              </a:buClr>
              <a:buSzPts val="2400"/>
              <a:buNone/>
              <a:defRPr sz="2400">
                <a:solidFill>
                  <a:schemeClr val="dk1"/>
                </a:solidFill>
              </a:defRPr>
            </a:lvl7pPr>
            <a:lvl8pPr lvl="7">
              <a:lnSpc>
                <a:spcPct val="100000"/>
              </a:lnSpc>
              <a:spcBef>
                <a:spcPts val="0"/>
              </a:spcBef>
              <a:spcAft>
                <a:spcPts val="0"/>
              </a:spcAft>
              <a:buClr>
                <a:schemeClr val="dk1"/>
              </a:buClr>
              <a:buSzPts val="2400"/>
              <a:buNone/>
              <a:defRPr sz="2400">
                <a:solidFill>
                  <a:schemeClr val="dk1"/>
                </a:solidFill>
              </a:defRPr>
            </a:lvl8pPr>
            <a:lvl9pPr lvl="8">
              <a:lnSpc>
                <a:spcPct val="100000"/>
              </a:lnSpc>
              <a:spcBef>
                <a:spcPts val="0"/>
              </a:spcBef>
              <a:spcAft>
                <a:spcPts val="0"/>
              </a:spcAft>
              <a:buClr>
                <a:schemeClr val="dk1"/>
              </a:buClr>
              <a:buSzPts val="2400"/>
              <a:buNone/>
              <a:defRPr sz="2400">
                <a:solidFill>
                  <a:schemeClr val="dk1"/>
                </a:solidFill>
              </a:defRPr>
            </a:lvl9pPr>
          </a:lstStyle>
          <a:p/>
        </p:txBody>
      </p:sp>
      <p:cxnSp>
        <p:nvCxnSpPr>
          <p:cNvPr id="117" name="Google Shape;117;p7"/>
          <p:cNvCxnSpPr/>
          <p:nvPr/>
        </p:nvCxnSpPr>
        <p:spPr>
          <a:xfrm>
            <a:off x="6773750" y="-200"/>
            <a:ext cx="0" cy="335100"/>
          </a:xfrm>
          <a:prstGeom prst="straightConnector1">
            <a:avLst/>
          </a:prstGeom>
          <a:noFill/>
          <a:ln cap="flat" cmpd="sng" w="9525">
            <a:solidFill>
              <a:schemeClr val="accent6"/>
            </a:solidFill>
            <a:prstDash val="solid"/>
            <a:round/>
            <a:headEnd len="sm" w="sm" type="none"/>
            <a:tailEnd len="sm" w="sm" type="none"/>
          </a:ln>
        </p:spPr>
      </p:cxnSp>
      <p:cxnSp>
        <p:nvCxnSpPr>
          <p:cNvPr id="118" name="Google Shape;118;p7"/>
          <p:cNvCxnSpPr/>
          <p:nvPr/>
        </p:nvCxnSpPr>
        <p:spPr>
          <a:xfrm>
            <a:off x="8623975" y="-200"/>
            <a:ext cx="0" cy="335100"/>
          </a:xfrm>
          <a:prstGeom prst="straightConnector1">
            <a:avLst/>
          </a:prstGeom>
          <a:noFill/>
          <a:ln cap="flat" cmpd="sng" w="9525">
            <a:solidFill>
              <a:schemeClr val="accent6"/>
            </a:solidFill>
            <a:prstDash val="solid"/>
            <a:round/>
            <a:headEnd len="sm" w="sm" type="none"/>
            <a:tailEnd len="sm" w="sm" type="none"/>
          </a:ln>
        </p:spPr>
      </p:cxnSp>
      <p:sp>
        <p:nvSpPr>
          <p:cNvPr id="119" name="Google Shape;119;p7"/>
          <p:cNvSpPr txBox="1"/>
          <p:nvPr>
            <p:ph idx="21" type="title"/>
          </p:nvPr>
        </p:nvSpPr>
        <p:spPr>
          <a:xfrm>
            <a:off x="518575" y="3955025"/>
            <a:ext cx="2079300" cy="1188600"/>
          </a:xfrm>
          <a:prstGeom prst="rect">
            <a:avLst/>
          </a:prstGeom>
        </p:spPr>
        <p:txBody>
          <a:bodyPr anchorCtr="0" anchor="ctr" bIns="0" lIns="182875" spcFirstLastPara="1" rIns="0" wrap="square" tIns="0">
            <a:noAutofit/>
          </a:bodyPr>
          <a:lstStyle>
            <a:lvl1pPr lvl="0">
              <a:spcBef>
                <a:spcPts val="0"/>
              </a:spcBef>
              <a:spcAft>
                <a:spcPts val="0"/>
              </a:spcAft>
              <a:buClr>
                <a:schemeClr val="accent3"/>
              </a:buClr>
              <a:buSzPts val="5500"/>
              <a:buFont typeface="Gowun Batang"/>
              <a:buChar char="●"/>
              <a:defRPr sz="5500">
                <a:solidFill>
                  <a:schemeClr val="accent3"/>
                </a:solidFill>
              </a:defRPr>
            </a:lvl1pPr>
            <a:lvl2pPr lvl="1">
              <a:spcBef>
                <a:spcPts val="0"/>
              </a:spcBef>
              <a:spcAft>
                <a:spcPts val="0"/>
              </a:spcAft>
              <a:buClr>
                <a:schemeClr val="accent3"/>
              </a:buClr>
              <a:buSzPts val="5500"/>
              <a:buFont typeface="Gowun Batang"/>
              <a:buChar char="○"/>
              <a:defRPr sz="5500">
                <a:solidFill>
                  <a:schemeClr val="accent3"/>
                </a:solidFill>
              </a:defRPr>
            </a:lvl2pPr>
            <a:lvl3pPr lvl="2">
              <a:spcBef>
                <a:spcPts val="0"/>
              </a:spcBef>
              <a:spcAft>
                <a:spcPts val="0"/>
              </a:spcAft>
              <a:buClr>
                <a:schemeClr val="accent3"/>
              </a:buClr>
              <a:buSzPts val="5500"/>
              <a:buFont typeface="Gowun Batang"/>
              <a:buChar char="■"/>
              <a:defRPr sz="5500">
                <a:solidFill>
                  <a:schemeClr val="accent3"/>
                </a:solidFill>
              </a:defRPr>
            </a:lvl3pPr>
            <a:lvl4pPr lvl="3">
              <a:spcBef>
                <a:spcPts val="0"/>
              </a:spcBef>
              <a:spcAft>
                <a:spcPts val="0"/>
              </a:spcAft>
              <a:buClr>
                <a:schemeClr val="accent3"/>
              </a:buClr>
              <a:buSzPts val="5500"/>
              <a:buFont typeface="Gowun Batang"/>
              <a:buChar char="●"/>
              <a:defRPr sz="5500">
                <a:solidFill>
                  <a:schemeClr val="accent3"/>
                </a:solidFill>
              </a:defRPr>
            </a:lvl4pPr>
            <a:lvl5pPr lvl="4">
              <a:spcBef>
                <a:spcPts val="0"/>
              </a:spcBef>
              <a:spcAft>
                <a:spcPts val="0"/>
              </a:spcAft>
              <a:buClr>
                <a:schemeClr val="accent3"/>
              </a:buClr>
              <a:buSzPts val="5500"/>
              <a:buFont typeface="Gowun Batang"/>
              <a:buChar char="○"/>
              <a:defRPr sz="5500">
                <a:solidFill>
                  <a:schemeClr val="accent3"/>
                </a:solidFill>
              </a:defRPr>
            </a:lvl5pPr>
            <a:lvl6pPr lvl="5">
              <a:spcBef>
                <a:spcPts val="0"/>
              </a:spcBef>
              <a:spcAft>
                <a:spcPts val="0"/>
              </a:spcAft>
              <a:buClr>
                <a:schemeClr val="accent3"/>
              </a:buClr>
              <a:buSzPts val="5500"/>
              <a:buFont typeface="Gowun Batang"/>
              <a:buChar char="■"/>
              <a:defRPr sz="5500">
                <a:solidFill>
                  <a:schemeClr val="accent3"/>
                </a:solidFill>
              </a:defRPr>
            </a:lvl6pPr>
            <a:lvl7pPr lvl="6">
              <a:spcBef>
                <a:spcPts val="0"/>
              </a:spcBef>
              <a:spcAft>
                <a:spcPts val="0"/>
              </a:spcAft>
              <a:buClr>
                <a:schemeClr val="accent3"/>
              </a:buClr>
              <a:buSzPts val="5500"/>
              <a:buFont typeface="Gowun Batang"/>
              <a:buChar char="●"/>
              <a:defRPr sz="5500">
                <a:solidFill>
                  <a:schemeClr val="accent3"/>
                </a:solidFill>
              </a:defRPr>
            </a:lvl7pPr>
            <a:lvl8pPr lvl="7">
              <a:spcBef>
                <a:spcPts val="0"/>
              </a:spcBef>
              <a:spcAft>
                <a:spcPts val="0"/>
              </a:spcAft>
              <a:buClr>
                <a:schemeClr val="accent3"/>
              </a:buClr>
              <a:buSzPts val="5500"/>
              <a:buFont typeface="Gowun Batang"/>
              <a:buChar char="○"/>
              <a:defRPr sz="5500">
                <a:solidFill>
                  <a:schemeClr val="accent3"/>
                </a:solidFill>
              </a:defRPr>
            </a:lvl8pPr>
            <a:lvl9pPr lvl="8">
              <a:spcBef>
                <a:spcPts val="0"/>
              </a:spcBef>
              <a:spcAft>
                <a:spcPts val="0"/>
              </a:spcAft>
              <a:buClr>
                <a:schemeClr val="accent3"/>
              </a:buClr>
              <a:buSzPts val="5500"/>
              <a:buFont typeface="Gowun Batang"/>
              <a:buChar char="■"/>
              <a:defRPr sz="5500">
                <a:solidFill>
                  <a:schemeClr val="accent3"/>
                </a:solidFill>
              </a:defRPr>
            </a:lvl9pPr>
          </a:lstStyle>
          <a:p/>
        </p:txBody>
      </p:sp>
      <p:sp>
        <p:nvSpPr>
          <p:cNvPr id="120" name="Google Shape;120;p7"/>
          <p:cNvSpPr txBox="1"/>
          <p:nvPr>
            <p:ph idx="22" type="title"/>
          </p:nvPr>
        </p:nvSpPr>
        <p:spPr>
          <a:xfrm>
            <a:off x="2596700" y="3955025"/>
            <a:ext cx="2086500" cy="1188600"/>
          </a:xfrm>
          <a:prstGeom prst="rect">
            <a:avLst/>
          </a:prstGeom>
        </p:spPr>
        <p:txBody>
          <a:bodyPr anchorCtr="0" anchor="ctr" bIns="0" lIns="182875" spcFirstLastPara="1" rIns="0" wrap="square" tIns="0">
            <a:noAutofit/>
          </a:bodyPr>
          <a:lstStyle>
            <a:lvl1pPr lvl="0">
              <a:spcBef>
                <a:spcPts val="0"/>
              </a:spcBef>
              <a:spcAft>
                <a:spcPts val="0"/>
              </a:spcAft>
              <a:buClr>
                <a:schemeClr val="accent3"/>
              </a:buClr>
              <a:buSzPts val="5500"/>
              <a:buFont typeface="Gowun Batang"/>
              <a:buChar char="●"/>
              <a:defRPr sz="5500">
                <a:solidFill>
                  <a:schemeClr val="accent3"/>
                </a:solidFill>
              </a:defRPr>
            </a:lvl1pPr>
            <a:lvl2pPr lvl="1">
              <a:spcBef>
                <a:spcPts val="0"/>
              </a:spcBef>
              <a:spcAft>
                <a:spcPts val="0"/>
              </a:spcAft>
              <a:buClr>
                <a:schemeClr val="accent3"/>
              </a:buClr>
              <a:buSzPts val="5500"/>
              <a:buFont typeface="Gowun Batang"/>
              <a:buChar char="○"/>
              <a:defRPr sz="5500">
                <a:solidFill>
                  <a:schemeClr val="accent3"/>
                </a:solidFill>
              </a:defRPr>
            </a:lvl2pPr>
            <a:lvl3pPr lvl="2">
              <a:spcBef>
                <a:spcPts val="0"/>
              </a:spcBef>
              <a:spcAft>
                <a:spcPts val="0"/>
              </a:spcAft>
              <a:buClr>
                <a:schemeClr val="accent3"/>
              </a:buClr>
              <a:buSzPts val="5500"/>
              <a:buFont typeface="Gowun Batang"/>
              <a:buChar char="■"/>
              <a:defRPr sz="5500">
                <a:solidFill>
                  <a:schemeClr val="accent3"/>
                </a:solidFill>
              </a:defRPr>
            </a:lvl3pPr>
            <a:lvl4pPr lvl="3">
              <a:spcBef>
                <a:spcPts val="0"/>
              </a:spcBef>
              <a:spcAft>
                <a:spcPts val="0"/>
              </a:spcAft>
              <a:buClr>
                <a:schemeClr val="accent3"/>
              </a:buClr>
              <a:buSzPts val="5500"/>
              <a:buFont typeface="Gowun Batang"/>
              <a:buChar char="●"/>
              <a:defRPr sz="5500">
                <a:solidFill>
                  <a:schemeClr val="accent3"/>
                </a:solidFill>
              </a:defRPr>
            </a:lvl4pPr>
            <a:lvl5pPr lvl="4">
              <a:spcBef>
                <a:spcPts val="0"/>
              </a:spcBef>
              <a:spcAft>
                <a:spcPts val="0"/>
              </a:spcAft>
              <a:buClr>
                <a:schemeClr val="accent3"/>
              </a:buClr>
              <a:buSzPts val="5500"/>
              <a:buFont typeface="Gowun Batang"/>
              <a:buChar char="○"/>
              <a:defRPr sz="5500">
                <a:solidFill>
                  <a:schemeClr val="accent3"/>
                </a:solidFill>
              </a:defRPr>
            </a:lvl5pPr>
            <a:lvl6pPr lvl="5">
              <a:spcBef>
                <a:spcPts val="0"/>
              </a:spcBef>
              <a:spcAft>
                <a:spcPts val="0"/>
              </a:spcAft>
              <a:buClr>
                <a:schemeClr val="accent3"/>
              </a:buClr>
              <a:buSzPts val="5500"/>
              <a:buFont typeface="Gowun Batang"/>
              <a:buChar char="■"/>
              <a:defRPr sz="5500">
                <a:solidFill>
                  <a:schemeClr val="accent3"/>
                </a:solidFill>
              </a:defRPr>
            </a:lvl6pPr>
            <a:lvl7pPr lvl="6">
              <a:spcBef>
                <a:spcPts val="0"/>
              </a:spcBef>
              <a:spcAft>
                <a:spcPts val="0"/>
              </a:spcAft>
              <a:buClr>
                <a:schemeClr val="accent3"/>
              </a:buClr>
              <a:buSzPts val="5500"/>
              <a:buFont typeface="Gowun Batang"/>
              <a:buChar char="●"/>
              <a:defRPr sz="5500">
                <a:solidFill>
                  <a:schemeClr val="accent3"/>
                </a:solidFill>
              </a:defRPr>
            </a:lvl7pPr>
            <a:lvl8pPr lvl="7">
              <a:spcBef>
                <a:spcPts val="0"/>
              </a:spcBef>
              <a:spcAft>
                <a:spcPts val="0"/>
              </a:spcAft>
              <a:buClr>
                <a:schemeClr val="accent3"/>
              </a:buClr>
              <a:buSzPts val="5500"/>
              <a:buFont typeface="Gowun Batang"/>
              <a:buChar char="○"/>
              <a:defRPr sz="5500">
                <a:solidFill>
                  <a:schemeClr val="accent3"/>
                </a:solidFill>
              </a:defRPr>
            </a:lvl8pPr>
            <a:lvl9pPr lvl="8">
              <a:spcBef>
                <a:spcPts val="0"/>
              </a:spcBef>
              <a:spcAft>
                <a:spcPts val="0"/>
              </a:spcAft>
              <a:buClr>
                <a:schemeClr val="accent3"/>
              </a:buClr>
              <a:buSzPts val="5500"/>
              <a:buFont typeface="Gowun Batang"/>
              <a:buChar char="■"/>
              <a:defRPr sz="5500">
                <a:solidFill>
                  <a:schemeClr val="accent3"/>
                </a:solidFill>
              </a:defRPr>
            </a:lvl9pPr>
          </a:lstStyle>
          <a:p/>
        </p:txBody>
      </p:sp>
      <p:sp>
        <p:nvSpPr>
          <p:cNvPr id="121" name="Google Shape;121;p7"/>
          <p:cNvSpPr txBox="1"/>
          <p:nvPr>
            <p:ph idx="23" type="subTitle"/>
          </p:nvPr>
        </p:nvSpPr>
        <p:spPr>
          <a:xfrm>
            <a:off x="4684800" y="1002050"/>
            <a:ext cx="2086500" cy="153900"/>
          </a:xfrm>
          <a:prstGeom prst="rect">
            <a:avLst/>
          </a:prstGeom>
        </p:spPr>
        <p:txBody>
          <a:bodyPr anchorCtr="0" anchor="t" bIns="0" lIns="182875" spcFirstLastPara="1" rIns="182875" wrap="square" tIns="0">
            <a:normAutofit/>
          </a:bodyPr>
          <a:lstStyle>
            <a:lvl1pPr lvl="0">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1pPr>
            <a:lvl2pPr lvl="1">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2pPr>
            <a:lvl3pPr lvl="2">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3pPr>
            <a:lvl4pPr lvl="3">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4pPr>
            <a:lvl5pPr lvl="4">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5pPr>
            <a:lvl6pPr lvl="5">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6pPr>
            <a:lvl7pPr lvl="6">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7pPr>
            <a:lvl8pPr lvl="7">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8pPr>
            <a:lvl9pPr lvl="8">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9pPr>
          </a:lstStyle>
          <a:p/>
        </p:txBody>
      </p:sp>
      <p:sp>
        <p:nvSpPr>
          <p:cNvPr id="122" name="Google Shape;122;p7"/>
          <p:cNvSpPr txBox="1"/>
          <p:nvPr>
            <p:ph idx="24" type="subTitle"/>
          </p:nvPr>
        </p:nvSpPr>
        <p:spPr>
          <a:xfrm>
            <a:off x="4684871" y="1186850"/>
            <a:ext cx="2086500" cy="480300"/>
          </a:xfrm>
          <a:prstGeom prst="rect">
            <a:avLst/>
          </a:prstGeom>
        </p:spPr>
        <p:txBody>
          <a:bodyPr anchorCtr="0" anchor="b" bIns="0" lIns="182875" spcFirstLastPara="1" rIns="91425" wrap="square" tIns="0">
            <a:normAutofit/>
          </a:bodyPr>
          <a:lstStyle>
            <a:lvl1pPr lvl="0">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1pPr>
            <a:lvl2pPr lvl="1">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2pPr>
            <a:lvl3pPr lvl="2">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3pPr>
            <a:lvl4pPr lvl="3">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4pPr>
            <a:lvl5pPr lvl="4">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5pPr>
            <a:lvl6pPr lvl="5">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6pPr>
            <a:lvl7pPr lvl="6">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7pPr>
            <a:lvl8pPr lvl="7">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8pPr>
            <a:lvl9pPr lvl="8">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9pPr>
          </a:lstStyle>
          <a:p/>
        </p:txBody>
      </p:sp>
      <p:sp>
        <p:nvSpPr>
          <p:cNvPr id="123" name="Google Shape;123;p7"/>
          <p:cNvSpPr txBox="1"/>
          <p:nvPr>
            <p:ph idx="25" type="subTitle"/>
          </p:nvPr>
        </p:nvSpPr>
        <p:spPr>
          <a:xfrm>
            <a:off x="4684875" y="3088650"/>
            <a:ext cx="2086500" cy="243000"/>
          </a:xfrm>
          <a:prstGeom prst="rect">
            <a:avLst/>
          </a:prstGeom>
        </p:spPr>
        <p:txBody>
          <a:bodyPr anchorCtr="0" anchor="b" bIns="0" lIns="182875" spcFirstLastPara="1" rIns="91425" wrap="square" tIns="0">
            <a:normAutofit/>
          </a:bodyPr>
          <a:lstStyle>
            <a:lvl1pPr lvl="0">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1pPr>
            <a:lvl2pPr lvl="1">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2pPr>
            <a:lvl3pPr lvl="2">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3pPr>
            <a:lvl4pPr lvl="3">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4pPr>
            <a:lvl5pPr lvl="4">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5pPr>
            <a:lvl6pPr lvl="5">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6pPr>
            <a:lvl7pPr lvl="6">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7pPr>
            <a:lvl8pPr lvl="7">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8pPr>
            <a:lvl9pPr lvl="8">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9pPr>
          </a:lstStyle>
          <a:p/>
        </p:txBody>
      </p:sp>
      <p:sp>
        <p:nvSpPr>
          <p:cNvPr id="124" name="Google Shape;124;p7"/>
          <p:cNvSpPr txBox="1"/>
          <p:nvPr>
            <p:ph idx="26" type="subTitle"/>
          </p:nvPr>
        </p:nvSpPr>
        <p:spPr>
          <a:xfrm>
            <a:off x="4684875" y="4079075"/>
            <a:ext cx="2086500" cy="243000"/>
          </a:xfrm>
          <a:prstGeom prst="rect">
            <a:avLst/>
          </a:prstGeom>
        </p:spPr>
        <p:txBody>
          <a:bodyPr anchorCtr="0" anchor="b" bIns="0" lIns="182875" spcFirstLastPara="1" rIns="91425" wrap="square" tIns="0">
            <a:normAutofit/>
          </a:bodyPr>
          <a:lstStyle>
            <a:lvl1pPr lvl="0">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1pPr>
            <a:lvl2pPr lvl="1">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2pPr>
            <a:lvl3pPr lvl="2">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3pPr>
            <a:lvl4pPr lvl="3">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4pPr>
            <a:lvl5pPr lvl="4">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5pPr>
            <a:lvl6pPr lvl="5">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6pPr>
            <a:lvl7pPr lvl="6">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7pPr>
            <a:lvl8pPr lvl="7">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8pPr>
            <a:lvl9pPr lvl="8">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9pPr>
          </a:lstStyle>
          <a:p/>
        </p:txBody>
      </p:sp>
      <p:sp>
        <p:nvSpPr>
          <p:cNvPr id="125" name="Google Shape;125;p7"/>
          <p:cNvSpPr txBox="1"/>
          <p:nvPr>
            <p:ph idx="27" type="body"/>
          </p:nvPr>
        </p:nvSpPr>
        <p:spPr>
          <a:xfrm>
            <a:off x="4684800" y="4385550"/>
            <a:ext cx="2086500" cy="609600"/>
          </a:xfrm>
          <a:prstGeom prst="rect">
            <a:avLst/>
          </a:prstGeom>
        </p:spPr>
        <p:txBody>
          <a:bodyPr anchorCtr="0" anchor="t" bIns="0" lIns="182875" spcFirstLastPara="1" rIns="182875" wrap="square" tIns="0">
            <a:noAutofit/>
          </a:bodyPr>
          <a:lstStyle>
            <a:lvl1pPr indent="-292100" lvl="0" marL="457200">
              <a:lnSpc>
                <a:spcPct val="105000"/>
              </a:lnSpc>
              <a:spcBef>
                <a:spcPts val="0"/>
              </a:spcBef>
              <a:spcAft>
                <a:spcPts val="0"/>
              </a:spcAft>
              <a:buClr>
                <a:schemeClr val="dk2"/>
              </a:buClr>
              <a:buSzPts val="1000"/>
              <a:buFont typeface="Inter"/>
              <a:buChar char="●"/>
              <a:defRPr sz="1000">
                <a:solidFill>
                  <a:schemeClr val="dk2"/>
                </a:solidFill>
              </a:defRPr>
            </a:lvl1pPr>
            <a:lvl2pPr indent="-292100" lvl="1" marL="914400">
              <a:lnSpc>
                <a:spcPct val="105000"/>
              </a:lnSpc>
              <a:spcBef>
                <a:spcPts val="800"/>
              </a:spcBef>
              <a:spcAft>
                <a:spcPts val="0"/>
              </a:spcAft>
              <a:buClr>
                <a:schemeClr val="dk2"/>
              </a:buClr>
              <a:buSzPts val="1000"/>
              <a:buFont typeface="Inter"/>
              <a:buChar char="○"/>
              <a:defRPr sz="1000">
                <a:solidFill>
                  <a:schemeClr val="dk2"/>
                </a:solidFill>
              </a:defRPr>
            </a:lvl2pPr>
            <a:lvl3pPr indent="-292100" lvl="2" marL="1371600">
              <a:lnSpc>
                <a:spcPct val="105000"/>
              </a:lnSpc>
              <a:spcBef>
                <a:spcPts val="800"/>
              </a:spcBef>
              <a:spcAft>
                <a:spcPts val="0"/>
              </a:spcAft>
              <a:buClr>
                <a:schemeClr val="dk2"/>
              </a:buClr>
              <a:buSzPts val="1000"/>
              <a:buFont typeface="Inter"/>
              <a:buChar char="■"/>
              <a:defRPr sz="1000">
                <a:solidFill>
                  <a:schemeClr val="dk2"/>
                </a:solidFill>
              </a:defRPr>
            </a:lvl3pPr>
            <a:lvl4pPr indent="-292100" lvl="3" marL="1828800">
              <a:lnSpc>
                <a:spcPct val="105000"/>
              </a:lnSpc>
              <a:spcBef>
                <a:spcPts val="800"/>
              </a:spcBef>
              <a:spcAft>
                <a:spcPts val="0"/>
              </a:spcAft>
              <a:buClr>
                <a:schemeClr val="dk2"/>
              </a:buClr>
              <a:buSzPts val="1000"/>
              <a:buFont typeface="Inter"/>
              <a:buChar char="●"/>
              <a:defRPr sz="1000">
                <a:solidFill>
                  <a:schemeClr val="dk2"/>
                </a:solidFill>
              </a:defRPr>
            </a:lvl4pPr>
            <a:lvl5pPr indent="-292100" lvl="4" marL="2286000">
              <a:lnSpc>
                <a:spcPct val="105000"/>
              </a:lnSpc>
              <a:spcBef>
                <a:spcPts val="800"/>
              </a:spcBef>
              <a:spcAft>
                <a:spcPts val="0"/>
              </a:spcAft>
              <a:buClr>
                <a:schemeClr val="dk2"/>
              </a:buClr>
              <a:buSzPts val="1000"/>
              <a:buFont typeface="Inter"/>
              <a:buChar char="○"/>
              <a:defRPr sz="1000">
                <a:solidFill>
                  <a:schemeClr val="dk2"/>
                </a:solidFill>
              </a:defRPr>
            </a:lvl5pPr>
            <a:lvl6pPr indent="-292100" lvl="5" marL="2743200">
              <a:lnSpc>
                <a:spcPct val="105000"/>
              </a:lnSpc>
              <a:spcBef>
                <a:spcPts val="800"/>
              </a:spcBef>
              <a:spcAft>
                <a:spcPts val="0"/>
              </a:spcAft>
              <a:buClr>
                <a:schemeClr val="dk2"/>
              </a:buClr>
              <a:buSzPts val="1000"/>
              <a:buFont typeface="Inter"/>
              <a:buChar char="■"/>
              <a:defRPr sz="1000">
                <a:solidFill>
                  <a:schemeClr val="dk2"/>
                </a:solidFill>
              </a:defRPr>
            </a:lvl6pPr>
            <a:lvl7pPr indent="-292100" lvl="6" marL="3200400">
              <a:lnSpc>
                <a:spcPct val="105000"/>
              </a:lnSpc>
              <a:spcBef>
                <a:spcPts val="800"/>
              </a:spcBef>
              <a:spcAft>
                <a:spcPts val="0"/>
              </a:spcAft>
              <a:buClr>
                <a:schemeClr val="dk2"/>
              </a:buClr>
              <a:buSzPts val="1000"/>
              <a:buFont typeface="Inter"/>
              <a:buChar char="●"/>
              <a:defRPr sz="1000">
                <a:solidFill>
                  <a:schemeClr val="dk2"/>
                </a:solidFill>
              </a:defRPr>
            </a:lvl7pPr>
            <a:lvl8pPr indent="-292100" lvl="7" marL="3657600">
              <a:lnSpc>
                <a:spcPct val="105000"/>
              </a:lnSpc>
              <a:spcBef>
                <a:spcPts val="800"/>
              </a:spcBef>
              <a:spcAft>
                <a:spcPts val="0"/>
              </a:spcAft>
              <a:buClr>
                <a:schemeClr val="dk2"/>
              </a:buClr>
              <a:buSzPts val="1000"/>
              <a:buFont typeface="Inter"/>
              <a:buChar char="○"/>
              <a:defRPr sz="1000">
                <a:solidFill>
                  <a:schemeClr val="dk2"/>
                </a:solidFill>
              </a:defRPr>
            </a:lvl8pPr>
            <a:lvl9pPr indent="-292100" lvl="8" marL="4114800">
              <a:lnSpc>
                <a:spcPct val="105000"/>
              </a:lnSpc>
              <a:spcBef>
                <a:spcPts val="800"/>
              </a:spcBef>
              <a:spcAft>
                <a:spcPts val="800"/>
              </a:spcAft>
              <a:buClr>
                <a:schemeClr val="dk2"/>
              </a:buClr>
              <a:buSzPts val="1000"/>
              <a:buFont typeface="Inter"/>
              <a:buChar char="■"/>
              <a:defRPr sz="1000">
                <a:solidFill>
                  <a:schemeClr val="dk2"/>
                </a:solidFill>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BLANK_1_1_1_1_1_1_1_1_1_1_1_1">
    <p:bg>
      <p:bgPr>
        <a:solidFill>
          <a:schemeClr val="lt2"/>
        </a:solidFill>
      </p:bgPr>
    </p:bg>
    <p:spTree>
      <p:nvGrpSpPr>
        <p:cNvPr id="1077" name="Shape 1077"/>
        <p:cNvGrpSpPr/>
        <p:nvPr/>
      </p:nvGrpSpPr>
      <p:grpSpPr>
        <a:xfrm>
          <a:off x="0" y="0"/>
          <a:ext cx="0" cy="0"/>
          <a:chOff x="0" y="0"/>
          <a:chExt cx="0" cy="0"/>
        </a:xfrm>
      </p:grpSpPr>
      <p:sp>
        <p:nvSpPr>
          <p:cNvPr id="1078" name="Google Shape;1078;p61"/>
          <p:cNvSpPr/>
          <p:nvPr>
            <p:ph idx="2" type="pic"/>
          </p:nvPr>
        </p:nvSpPr>
        <p:spPr>
          <a:xfrm>
            <a:off x="5548700" y="1196175"/>
            <a:ext cx="3073800" cy="3364800"/>
          </a:xfrm>
          <a:prstGeom prst="roundRect">
            <a:avLst>
              <a:gd fmla="val 6865" name="adj"/>
            </a:avLst>
          </a:prstGeom>
          <a:noFill/>
          <a:ln>
            <a:noFill/>
          </a:ln>
        </p:spPr>
      </p:sp>
      <p:cxnSp>
        <p:nvCxnSpPr>
          <p:cNvPr id="1079" name="Google Shape;1079;p61"/>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080" name="Google Shape;1080;p61"/>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1081" name="Google Shape;1081;p61"/>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082" name="Google Shape;1082;p61"/>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sp>
        <p:nvSpPr>
          <p:cNvPr id="1083" name="Google Shape;1083;p61"/>
          <p:cNvSpPr txBox="1"/>
          <p:nvPr>
            <p:ph type="title"/>
          </p:nvPr>
        </p:nvSpPr>
        <p:spPr>
          <a:xfrm flipH="1">
            <a:off x="524150" y="334900"/>
            <a:ext cx="8098500" cy="5100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cxnSp>
        <p:nvCxnSpPr>
          <p:cNvPr id="1084" name="Google Shape;1084;p61"/>
          <p:cNvCxnSpPr/>
          <p:nvPr/>
        </p:nvCxnSpPr>
        <p:spPr>
          <a:xfrm>
            <a:off x="521250" y="841675"/>
            <a:ext cx="8623200" cy="0"/>
          </a:xfrm>
          <a:prstGeom prst="straightConnector1">
            <a:avLst/>
          </a:prstGeom>
          <a:noFill/>
          <a:ln cap="flat" cmpd="sng" w="9525">
            <a:solidFill>
              <a:schemeClr val="lt1"/>
            </a:solidFill>
            <a:prstDash val="solid"/>
            <a:round/>
            <a:headEnd len="sm" w="sm" type="none"/>
            <a:tailEnd len="sm" w="sm" type="none"/>
          </a:ln>
        </p:spPr>
      </p:cxnSp>
      <p:sp>
        <p:nvSpPr>
          <p:cNvPr id="1085" name="Google Shape;1085;p61"/>
          <p:cNvSpPr txBox="1"/>
          <p:nvPr>
            <p:ph idx="1" type="body"/>
          </p:nvPr>
        </p:nvSpPr>
        <p:spPr>
          <a:xfrm>
            <a:off x="522600" y="998925"/>
            <a:ext cx="3614400" cy="3364800"/>
          </a:xfrm>
          <a:prstGeom prst="rect">
            <a:avLst/>
          </a:prstGeom>
        </p:spPr>
        <p:txBody>
          <a:bodyPr anchorCtr="0" anchor="t" bIns="91425" lIns="274300" spcFirstLastPara="1" rIns="91425" wrap="square" tIns="91425">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1">
  <p:cSld name="BLANK_1_1_1_1_1_1_1_1_1_1_1_1_2">
    <p:bg>
      <p:bgPr>
        <a:solidFill>
          <a:schemeClr val="lt2"/>
        </a:solidFill>
      </p:bgPr>
    </p:bg>
    <p:spTree>
      <p:nvGrpSpPr>
        <p:cNvPr id="1086" name="Shape 1086"/>
        <p:cNvGrpSpPr/>
        <p:nvPr/>
      </p:nvGrpSpPr>
      <p:grpSpPr>
        <a:xfrm>
          <a:off x="0" y="0"/>
          <a:ext cx="0" cy="0"/>
          <a:chOff x="0" y="0"/>
          <a:chExt cx="0" cy="0"/>
        </a:xfrm>
      </p:grpSpPr>
      <p:sp>
        <p:nvSpPr>
          <p:cNvPr id="1087" name="Google Shape;1087;p62"/>
          <p:cNvSpPr/>
          <p:nvPr>
            <p:ph idx="2" type="pic"/>
          </p:nvPr>
        </p:nvSpPr>
        <p:spPr>
          <a:xfrm>
            <a:off x="5548700" y="1196175"/>
            <a:ext cx="3073800" cy="3364800"/>
          </a:xfrm>
          <a:prstGeom prst="roundRect">
            <a:avLst>
              <a:gd fmla="val 6865" name="adj"/>
            </a:avLst>
          </a:prstGeom>
          <a:noFill/>
          <a:ln>
            <a:noFill/>
          </a:ln>
        </p:spPr>
      </p:sp>
      <p:cxnSp>
        <p:nvCxnSpPr>
          <p:cNvPr id="1088" name="Google Shape;1088;p62"/>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089" name="Google Shape;1089;p62"/>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1090" name="Google Shape;1090;p62"/>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091" name="Google Shape;1091;p62"/>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sp>
        <p:nvSpPr>
          <p:cNvPr id="1092" name="Google Shape;1092;p62"/>
          <p:cNvSpPr txBox="1"/>
          <p:nvPr>
            <p:ph type="title"/>
          </p:nvPr>
        </p:nvSpPr>
        <p:spPr>
          <a:xfrm flipH="1">
            <a:off x="524150" y="334900"/>
            <a:ext cx="8098500" cy="5100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cxnSp>
        <p:nvCxnSpPr>
          <p:cNvPr id="1093" name="Google Shape;1093;p62"/>
          <p:cNvCxnSpPr/>
          <p:nvPr/>
        </p:nvCxnSpPr>
        <p:spPr>
          <a:xfrm>
            <a:off x="521250" y="841675"/>
            <a:ext cx="8623200" cy="0"/>
          </a:xfrm>
          <a:prstGeom prst="straightConnector1">
            <a:avLst/>
          </a:prstGeom>
          <a:noFill/>
          <a:ln cap="flat" cmpd="sng" w="9525">
            <a:solidFill>
              <a:schemeClr val="lt1"/>
            </a:solidFill>
            <a:prstDash val="solid"/>
            <a:round/>
            <a:headEnd len="sm" w="sm" type="none"/>
            <a:tailEnd len="sm" w="sm" type="none"/>
          </a:ln>
        </p:spPr>
      </p:cxnSp>
      <p:sp>
        <p:nvSpPr>
          <p:cNvPr id="1094" name="Google Shape;1094;p62"/>
          <p:cNvSpPr txBox="1"/>
          <p:nvPr>
            <p:ph idx="1" type="body"/>
          </p:nvPr>
        </p:nvSpPr>
        <p:spPr>
          <a:xfrm>
            <a:off x="522600" y="998925"/>
            <a:ext cx="3614400" cy="3364800"/>
          </a:xfrm>
          <a:prstGeom prst="rect">
            <a:avLst/>
          </a:prstGeom>
        </p:spPr>
        <p:txBody>
          <a:bodyPr anchorCtr="0" anchor="t" bIns="91425" lIns="274300" spcFirstLastPara="1" rIns="91425" wrap="square" tIns="91425">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1095" name="Google Shape;1095;p62"/>
          <p:cNvSpPr txBox="1"/>
          <p:nvPr>
            <p:ph idx="3"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1096" name="Google Shape;1096;p62"/>
          <p:cNvSpPr txBox="1"/>
          <p:nvPr>
            <p:ph idx="4"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1097" name="Google Shape;1097;p62"/>
          <p:cNvSpPr txBox="1"/>
          <p:nvPr>
            <p:ph idx="5"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BLANK_1_1_1_1_1_1_1_1_1_1_1_1_1">
    <p:bg>
      <p:bgPr>
        <a:solidFill>
          <a:schemeClr val="lt2"/>
        </a:solidFill>
      </p:bgPr>
    </p:bg>
    <p:spTree>
      <p:nvGrpSpPr>
        <p:cNvPr id="1098" name="Shape 1098"/>
        <p:cNvGrpSpPr/>
        <p:nvPr/>
      </p:nvGrpSpPr>
      <p:grpSpPr>
        <a:xfrm>
          <a:off x="0" y="0"/>
          <a:ext cx="0" cy="0"/>
          <a:chOff x="0" y="0"/>
          <a:chExt cx="0" cy="0"/>
        </a:xfrm>
      </p:grpSpPr>
      <p:grpSp>
        <p:nvGrpSpPr>
          <p:cNvPr id="1099" name="Google Shape;1099;p63"/>
          <p:cNvGrpSpPr/>
          <p:nvPr/>
        </p:nvGrpSpPr>
        <p:grpSpPr>
          <a:xfrm rot="5400000">
            <a:off x="590952" y="3923898"/>
            <a:ext cx="369896" cy="333900"/>
            <a:chOff x="96076" y="654376"/>
            <a:chExt cx="369896" cy="333900"/>
          </a:xfrm>
        </p:grpSpPr>
        <p:cxnSp>
          <p:nvCxnSpPr>
            <p:cNvPr id="1100" name="Google Shape;1100;p63"/>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101" name="Google Shape;1101;p63"/>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102" name="Google Shape;1102;p63"/>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grpSp>
        <p:nvGrpSpPr>
          <p:cNvPr id="1103" name="Google Shape;1103;p63"/>
          <p:cNvGrpSpPr/>
          <p:nvPr/>
        </p:nvGrpSpPr>
        <p:grpSpPr>
          <a:xfrm rot="5400000">
            <a:off x="593777" y="1786135"/>
            <a:ext cx="369896" cy="333900"/>
            <a:chOff x="96076" y="654376"/>
            <a:chExt cx="369896" cy="333900"/>
          </a:xfrm>
        </p:grpSpPr>
        <p:cxnSp>
          <p:nvCxnSpPr>
            <p:cNvPr id="1104" name="Google Shape;1104;p63"/>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105" name="Google Shape;1105;p63"/>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106" name="Google Shape;1106;p63"/>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sp>
        <p:nvSpPr>
          <p:cNvPr id="1107" name="Google Shape;1107;p63"/>
          <p:cNvSpPr txBox="1"/>
          <p:nvPr/>
        </p:nvSpPr>
        <p:spPr>
          <a:xfrm>
            <a:off x="1036450" y="882400"/>
            <a:ext cx="1985100" cy="2133300"/>
          </a:xfrm>
          <a:prstGeom prst="rect">
            <a:avLst/>
          </a:prstGeom>
          <a:solidFill>
            <a:schemeClr val="lt2"/>
          </a:solidFill>
          <a:ln>
            <a:noFill/>
          </a:ln>
        </p:spPr>
        <p:txBody>
          <a:bodyPr anchorCtr="0" anchor="b" bIns="365750" lIns="182875" spcFirstLastPara="1" rIns="182875" wrap="square" tIns="91425">
            <a:normAutofit/>
          </a:bodyPr>
          <a:lstStyle/>
          <a:p>
            <a:pPr indent="0" lvl="0" marL="0" rtl="0" algn="l">
              <a:lnSpc>
                <a:spcPct val="115000"/>
              </a:lnSpc>
              <a:spcBef>
                <a:spcPts val="0"/>
              </a:spcBef>
              <a:spcAft>
                <a:spcPts val="0"/>
              </a:spcAft>
              <a:buSzPts val="1000"/>
              <a:buNone/>
            </a:pPr>
            <a:r>
              <a:t/>
            </a:r>
            <a:endParaRPr sz="1800">
              <a:solidFill>
                <a:schemeClr val="lt1"/>
              </a:solidFill>
              <a:latin typeface="Inter Light"/>
              <a:ea typeface="Inter Light"/>
              <a:cs typeface="Inter Light"/>
              <a:sym typeface="Inter Light"/>
            </a:endParaRPr>
          </a:p>
        </p:txBody>
      </p:sp>
      <p:sp>
        <p:nvSpPr>
          <p:cNvPr id="1108" name="Google Shape;1108;p63"/>
          <p:cNvSpPr txBox="1"/>
          <p:nvPr/>
        </p:nvSpPr>
        <p:spPr>
          <a:xfrm>
            <a:off x="1036450" y="3019861"/>
            <a:ext cx="1985100" cy="2133300"/>
          </a:xfrm>
          <a:prstGeom prst="rect">
            <a:avLst/>
          </a:prstGeom>
          <a:solidFill>
            <a:schemeClr val="dk1"/>
          </a:solidFill>
          <a:ln>
            <a:noFill/>
          </a:ln>
        </p:spPr>
        <p:txBody>
          <a:bodyPr anchorCtr="0" anchor="b" bIns="365750" lIns="182875" spcFirstLastPara="1" rIns="182875" wrap="square" tIns="91425">
            <a:normAutofit/>
          </a:bodyPr>
          <a:lstStyle/>
          <a:p>
            <a:pPr indent="0" lvl="0" marL="0" rtl="0" algn="l">
              <a:lnSpc>
                <a:spcPct val="115000"/>
              </a:lnSpc>
              <a:spcBef>
                <a:spcPts val="0"/>
              </a:spcBef>
              <a:spcAft>
                <a:spcPts val="0"/>
              </a:spcAft>
              <a:buSzPts val="1000"/>
              <a:buNone/>
            </a:pPr>
            <a:r>
              <a:t/>
            </a:r>
            <a:endParaRPr sz="1000">
              <a:solidFill>
                <a:schemeClr val="lt1"/>
              </a:solidFill>
              <a:latin typeface="Inter Light"/>
              <a:ea typeface="Inter Light"/>
              <a:cs typeface="Inter Light"/>
              <a:sym typeface="Inter Light"/>
            </a:endParaRPr>
          </a:p>
        </p:txBody>
      </p:sp>
      <p:sp>
        <p:nvSpPr>
          <p:cNvPr id="1109" name="Google Shape;1109;p63"/>
          <p:cNvSpPr txBox="1"/>
          <p:nvPr>
            <p:ph idx="1" type="subTitle"/>
          </p:nvPr>
        </p:nvSpPr>
        <p:spPr>
          <a:xfrm>
            <a:off x="1042075" y="882450"/>
            <a:ext cx="1985100" cy="2133300"/>
          </a:xfrm>
          <a:prstGeom prst="rect">
            <a:avLst/>
          </a:prstGeom>
        </p:spPr>
        <p:txBody>
          <a:bodyPr anchorCtr="0" anchor="ctr" bIns="91425" lIns="274300" spcFirstLastPara="1" rIns="182875" wrap="square" tIns="91425">
            <a:noAutofit/>
          </a:bodyPr>
          <a:lstStyle>
            <a:lvl1pPr lvl="0">
              <a:lnSpc>
                <a:spcPct val="100000"/>
              </a:lnSpc>
              <a:spcBef>
                <a:spcPts val="0"/>
              </a:spcBef>
              <a:spcAft>
                <a:spcPts val="0"/>
              </a:spcAft>
              <a:buSzPts val="2400"/>
              <a:buFont typeface="Gowun Batang"/>
              <a:buNone/>
              <a:defRPr sz="2400">
                <a:latin typeface="Gowun Batang"/>
                <a:ea typeface="Gowun Batang"/>
                <a:cs typeface="Gowun Batang"/>
                <a:sym typeface="Gowun Batang"/>
              </a:defRPr>
            </a:lvl1pPr>
            <a:lvl2pPr lvl="1">
              <a:lnSpc>
                <a:spcPct val="100000"/>
              </a:lnSpc>
              <a:spcBef>
                <a:spcPts val="800"/>
              </a:spcBef>
              <a:spcAft>
                <a:spcPts val="0"/>
              </a:spcAft>
              <a:buSzPts val="1800"/>
              <a:buFont typeface="Gowun Batang"/>
              <a:buNone/>
              <a:defRPr sz="1800">
                <a:latin typeface="Gowun Batang"/>
                <a:ea typeface="Gowun Batang"/>
                <a:cs typeface="Gowun Batang"/>
                <a:sym typeface="Gowun Batang"/>
              </a:defRPr>
            </a:lvl2pPr>
            <a:lvl3pPr lvl="2">
              <a:lnSpc>
                <a:spcPct val="100000"/>
              </a:lnSpc>
              <a:spcBef>
                <a:spcPts val="800"/>
              </a:spcBef>
              <a:spcAft>
                <a:spcPts val="0"/>
              </a:spcAft>
              <a:buSzPts val="1800"/>
              <a:buFont typeface="Gowun Batang"/>
              <a:buNone/>
              <a:defRPr sz="1800">
                <a:latin typeface="Gowun Batang"/>
                <a:ea typeface="Gowun Batang"/>
                <a:cs typeface="Gowun Batang"/>
                <a:sym typeface="Gowun Batang"/>
              </a:defRPr>
            </a:lvl3pPr>
            <a:lvl4pPr lvl="3">
              <a:lnSpc>
                <a:spcPct val="100000"/>
              </a:lnSpc>
              <a:spcBef>
                <a:spcPts val="800"/>
              </a:spcBef>
              <a:spcAft>
                <a:spcPts val="0"/>
              </a:spcAft>
              <a:buSzPts val="1800"/>
              <a:buFont typeface="Gowun Batang"/>
              <a:buNone/>
              <a:defRPr sz="1800">
                <a:latin typeface="Gowun Batang"/>
                <a:ea typeface="Gowun Batang"/>
                <a:cs typeface="Gowun Batang"/>
                <a:sym typeface="Gowun Batang"/>
              </a:defRPr>
            </a:lvl4pPr>
            <a:lvl5pPr lvl="4">
              <a:lnSpc>
                <a:spcPct val="100000"/>
              </a:lnSpc>
              <a:spcBef>
                <a:spcPts val="800"/>
              </a:spcBef>
              <a:spcAft>
                <a:spcPts val="0"/>
              </a:spcAft>
              <a:buSzPts val="1800"/>
              <a:buFont typeface="Gowun Batang"/>
              <a:buNone/>
              <a:defRPr sz="1800">
                <a:latin typeface="Gowun Batang"/>
                <a:ea typeface="Gowun Batang"/>
                <a:cs typeface="Gowun Batang"/>
                <a:sym typeface="Gowun Batang"/>
              </a:defRPr>
            </a:lvl5pPr>
            <a:lvl6pPr lvl="5">
              <a:lnSpc>
                <a:spcPct val="100000"/>
              </a:lnSpc>
              <a:spcBef>
                <a:spcPts val="800"/>
              </a:spcBef>
              <a:spcAft>
                <a:spcPts val="0"/>
              </a:spcAft>
              <a:buSzPts val="1800"/>
              <a:buFont typeface="Gowun Batang"/>
              <a:buNone/>
              <a:defRPr sz="1800">
                <a:latin typeface="Gowun Batang"/>
                <a:ea typeface="Gowun Batang"/>
                <a:cs typeface="Gowun Batang"/>
                <a:sym typeface="Gowun Batang"/>
              </a:defRPr>
            </a:lvl6pPr>
            <a:lvl7pPr lvl="6">
              <a:lnSpc>
                <a:spcPct val="100000"/>
              </a:lnSpc>
              <a:spcBef>
                <a:spcPts val="800"/>
              </a:spcBef>
              <a:spcAft>
                <a:spcPts val="0"/>
              </a:spcAft>
              <a:buSzPts val="1800"/>
              <a:buFont typeface="Gowun Batang"/>
              <a:buNone/>
              <a:defRPr sz="1800">
                <a:latin typeface="Gowun Batang"/>
                <a:ea typeface="Gowun Batang"/>
                <a:cs typeface="Gowun Batang"/>
                <a:sym typeface="Gowun Batang"/>
              </a:defRPr>
            </a:lvl7pPr>
            <a:lvl8pPr lvl="7">
              <a:lnSpc>
                <a:spcPct val="100000"/>
              </a:lnSpc>
              <a:spcBef>
                <a:spcPts val="800"/>
              </a:spcBef>
              <a:spcAft>
                <a:spcPts val="0"/>
              </a:spcAft>
              <a:buSzPts val="1800"/>
              <a:buFont typeface="Gowun Batang"/>
              <a:buNone/>
              <a:defRPr sz="1800">
                <a:latin typeface="Gowun Batang"/>
                <a:ea typeface="Gowun Batang"/>
                <a:cs typeface="Gowun Batang"/>
                <a:sym typeface="Gowun Batang"/>
              </a:defRPr>
            </a:lvl8pPr>
            <a:lvl9pPr lvl="8">
              <a:lnSpc>
                <a:spcPct val="100000"/>
              </a:lnSpc>
              <a:spcBef>
                <a:spcPts val="800"/>
              </a:spcBef>
              <a:spcAft>
                <a:spcPts val="800"/>
              </a:spcAft>
              <a:buSzPts val="1800"/>
              <a:buFont typeface="Gowun Batang"/>
              <a:buNone/>
              <a:defRPr sz="1800">
                <a:latin typeface="Gowun Batang"/>
                <a:ea typeface="Gowun Batang"/>
                <a:cs typeface="Gowun Batang"/>
                <a:sym typeface="Gowun Batang"/>
              </a:defRPr>
            </a:lvl9pPr>
          </a:lstStyle>
          <a:p/>
        </p:txBody>
      </p:sp>
      <p:sp>
        <p:nvSpPr>
          <p:cNvPr id="1110" name="Google Shape;1110;p63"/>
          <p:cNvSpPr txBox="1"/>
          <p:nvPr>
            <p:ph idx="2" type="subTitle"/>
          </p:nvPr>
        </p:nvSpPr>
        <p:spPr>
          <a:xfrm>
            <a:off x="1042100" y="3015800"/>
            <a:ext cx="1985100" cy="2133300"/>
          </a:xfrm>
          <a:prstGeom prst="rect">
            <a:avLst/>
          </a:prstGeom>
        </p:spPr>
        <p:txBody>
          <a:bodyPr anchorCtr="0" anchor="ctr" bIns="91425" lIns="274300" spcFirstLastPara="1" rIns="182875" wrap="square" tIns="91425">
            <a:noAutofit/>
          </a:bodyPr>
          <a:lstStyle>
            <a:lvl1pPr lvl="0">
              <a:lnSpc>
                <a:spcPct val="100000"/>
              </a:lnSpc>
              <a:spcBef>
                <a:spcPts val="0"/>
              </a:spcBef>
              <a:spcAft>
                <a:spcPts val="0"/>
              </a:spcAft>
              <a:buSzPts val="2400"/>
              <a:buFont typeface="Gowun Batang"/>
              <a:buNone/>
              <a:defRPr sz="2400">
                <a:latin typeface="Gowun Batang"/>
                <a:ea typeface="Gowun Batang"/>
                <a:cs typeface="Gowun Batang"/>
                <a:sym typeface="Gowun Batang"/>
              </a:defRPr>
            </a:lvl1pPr>
            <a:lvl2pPr lvl="1">
              <a:lnSpc>
                <a:spcPct val="100000"/>
              </a:lnSpc>
              <a:spcBef>
                <a:spcPts val="800"/>
              </a:spcBef>
              <a:spcAft>
                <a:spcPts val="0"/>
              </a:spcAft>
              <a:buSzPts val="1800"/>
              <a:buFont typeface="Gowun Batang"/>
              <a:buNone/>
              <a:defRPr sz="1800">
                <a:latin typeface="Gowun Batang"/>
                <a:ea typeface="Gowun Batang"/>
                <a:cs typeface="Gowun Batang"/>
                <a:sym typeface="Gowun Batang"/>
              </a:defRPr>
            </a:lvl2pPr>
            <a:lvl3pPr lvl="2">
              <a:lnSpc>
                <a:spcPct val="100000"/>
              </a:lnSpc>
              <a:spcBef>
                <a:spcPts val="800"/>
              </a:spcBef>
              <a:spcAft>
                <a:spcPts val="0"/>
              </a:spcAft>
              <a:buSzPts val="1800"/>
              <a:buFont typeface="Gowun Batang"/>
              <a:buNone/>
              <a:defRPr sz="1800">
                <a:latin typeface="Gowun Batang"/>
                <a:ea typeface="Gowun Batang"/>
                <a:cs typeface="Gowun Batang"/>
                <a:sym typeface="Gowun Batang"/>
              </a:defRPr>
            </a:lvl3pPr>
            <a:lvl4pPr lvl="3">
              <a:lnSpc>
                <a:spcPct val="100000"/>
              </a:lnSpc>
              <a:spcBef>
                <a:spcPts val="800"/>
              </a:spcBef>
              <a:spcAft>
                <a:spcPts val="0"/>
              </a:spcAft>
              <a:buSzPts val="1800"/>
              <a:buFont typeface="Gowun Batang"/>
              <a:buNone/>
              <a:defRPr sz="1800">
                <a:latin typeface="Gowun Batang"/>
                <a:ea typeface="Gowun Batang"/>
                <a:cs typeface="Gowun Batang"/>
                <a:sym typeface="Gowun Batang"/>
              </a:defRPr>
            </a:lvl4pPr>
            <a:lvl5pPr lvl="4">
              <a:lnSpc>
                <a:spcPct val="100000"/>
              </a:lnSpc>
              <a:spcBef>
                <a:spcPts val="800"/>
              </a:spcBef>
              <a:spcAft>
                <a:spcPts val="0"/>
              </a:spcAft>
              <a:buSzPts val="1800"/>
              <a:buFont typeface="Gowun Batang"/>
              <a:buNone/>
              <a:defRPr sz="1800">
                <a:latin typeface="Gowun Batang"/>
                <a:ea typeface="Gowun Batang"/>
                <a:cs typeface="Gowun Batang"/>
                <a:sym typeface="Gowun Batang"/>
              </a:defRPr>
            </a:lvl5pPr>
            <a:lvl6pPr lvl="5">
              <a:lnSpc>
                <a:spcPct val="100000"/>
              </a:lnSpc>
              <a:spcBef>
                <a:spcPts val="800"/>
              </a:spcBef>
              <a:spcAft>
                <a:spcPts val="0"/>
              </a:spcAft>
              <a:buSzPts val="1800"/>
              <a:buFont typeface="Gowun Batang"/>
              <a:buNone/>
              <a:defRPr sz="1800">
                <a:latin typeface="Gowun Batang"/>
                <a:ea typeface="Gowun Batang"/>
                <a:cs typeface="Gowun Batang"/>
                <a:sym typeface="Gowun Batang"/>
              </a:defRPr>
            </a:lvl6pPr>
            <a:lvl7pPr lvl="6">
              <a:lnSpc>
                <a:spcPct val="100000"/>
              </a:lnSpc>
              <a:spcBef>
                <a:spcPts val="800"/>
              </a:spcBef>
              <a:spcAft>
                <a:spcPts val="0"/>
              </a:spcAft>
              <a:buSzPts val="1800"/>
              <a:buFont typeface="Gowun Batang"/>
              <a:buNone/>
              <a:defRPr sz="1800">
                <a:latin typeface="Gowun Batang"/>
                <a:ea typeface="Gowun Batang"/>
                <a:cs typeface="Gowun Batang"/>
                <a:sym typeface="Gowun Batang"/>
              </a:defRPr>
            </a:lvl7pPr>
            <a:lvl8pPr lvl="7">
              <a:lnSpc>
                <a:spcPct val="100000"/>
              </a:lnSpc>
              <a:spcBef>
                <a:spcPts val="800"/>
              </a:spcBef>
              <a:spcAft>
                <a:spcPts val="0"/>
              </a:spcAft>
              <a:buSzPts val="1800"/>
              <a:buFont typeface="Gowun Batang"/>
              <a:buNone/>
              <a:defRPr sz="1800">
                <a:latin typeface="Gowun Batang"/>
                <a:ea typeface="Gowun Batang"/>
                <a:cs typeface="Gowun Batang"/>
                <a:sym typeface="Gowun Batang"/>
              </a:defRPr>
            </a:lvl8pPr>
            <a:lvl9pPr lvl="8">
              <a:lnSpc>
                <a:spcPct val="100000"/>
              </a:lnSpc>
              <a:spcBef>
                <a:spcPts val="800"/>
              </a:spcBef>
              <a:spcAft>
                <a:spcPts val="800"/>
              </a:spcAft>
              <a:buSzPts val="1800"/>
              <a:buFont typeface="Gowun Batang"/>
              <a:buNone/>
              <a:defRPr sz="1800">
                <a:latin typeface="Gowun Batang"/>
                <a:ea typeface="Gowun Batang"/>
                <a:cs typeface="Gowun Batang"/>
                <a:sym typeface="Gowun Batang"/>
              </a:defRPr>
            </a:lvl9pPr>
          </a:lstStyle>
          <a:p/>
        </p:txBody>
      </p:sp>
      <p:cxnSp>
        <p:nvCxnSpPr>
          <p:cNvPr id="1111" name="Google Shape;1111;p63"/>
          <p:cNvCxnSpPr/>
          <p:nvPr/>
        </p:nvCxnSpPr>
        <p:spPr>
          <a:xfrm>
            <a:off x="1042100" y="334900"/>
            <a:ext cx="8102400" cy="0"/>
          </a:xfrm>
          <a:prstGeom prst="straightConnector1">
            <a:avLst/>
          </a:prstGeom>
          <a:noFill/>
          <a:ln cap="flat" cmpd="sng" w="9525">
            <a:solidFill>
              <a:schemeClr val="lt1"/>
            </a:solidFill>
            <a:prstDash val="solid"/>
            <a:round/>
            <a:headEnd len="sm" w="sm" type="none"/>
            <a:tailEnd len="sm" w="sm" type="none"/>
          </a:ln>
        </p:spPr>
      </p:cxnSp>
      <p:cxnSp>
        <p:nvCxnSpPr>
          <p:cNvPr id="1112" name="Google Shape;1112;p63"/>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113" name="Google Shape;1113;p63"/>
          <p:cNvCxnSpPr/>
          <p:nvPr/>
        </p:nvCxnSpPr>
        <p:spPr>
          <a:xfrm>
            <a:off x="8623975" y="-200"/>
            <a:ext cx="0" cy="5143500"/>
          </a:xfrm>
          <a:prstGeom prst="straightConnector1">
            <a:avLst/>
          </a:prstGeom>
          <a:noFill/>
          <a:ln cap="flat" cmpd="sng" w="9525">
            <a:solidFill>
              <a:schemeClr val="lt1"/>
            </a:solidFill>
            <a:prstDash val="solid"/>
            <a:round/>
            <a:headEnd len="sm" w="sm" type="none"/>
            <a:tailEnd len="sm" w="sm" type="none"/>
          </a:ln>
        </p:spPr>
      </p:cxnSp>
      <p:cxnSp>
        <p:nvCxnSpPr>
          <p:cNvPr id="1114" name="Google Shape;1114;p63"/>
          <p:cNvCxnSpPr/>
          <p:nvPr/>
        </p:nvCxnSpPr>
        <p:spPr>
          <a:xfrm>
            <a:off x="5153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115" name="Google Shape;1115;p63"/>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sp>
        <p:nvSpPr>
          <p:cNvPr id="1116" name="Google Shape;1116;p63"/>
          <p:cNvSpPr txBox="1"/>
          <p:nvPr>
            <p:ph idx="3" type="body"/>
          </p:nvPr>
        </p:nvSpPr>
        <p:spPr>
          <a:xfrm>
            <a:off x="3166350" y="1132823"/>
            <a:ext cx="5457600" cy="1604700"/>
          </a:xfrm>
          <a:prstGeom prst="rect">
            <a:avLst/>
          </a:prstGeom>
        </p:spPr>
        <p:txBody>
          <a:bodyPr anchorCtr="0" anchor="t" bIns="0" lIns="274300" spcFirstLastPara="1" rIns="182875" wrap="square" tIns="0">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1117" name="Google Shape;1117;p63"/>
          <p:cNvSpPr txBox="1"/>
          <p:nvPr>
            <p:ph idx="4" type="body"/>
          </p:nvPr>
        </p:nvSpPr>
        <p:spPr>
          <a:xfrm>
            <a:off x="3166350" y="3266210"/>
            <a:ext cx="5457600" cy="1604700"/>
          </a:xfrm>
          <a:prstGeom prst="rect">
            <a:avLst/>
          </a:prstGeom>
        </p:spPr>
        <p:txBody>
          <a:bodyPr anchorCtr="0" anchor="t" bIns="0" lIns="274300" spcFirstLastPara="1" rIns="182875" wrap="square" tIns="0">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1118" name="Google Shape;1118;p63"/>
          <p:cNvSpPr txBox="1"/>
          <p:nvPr>
            <p:ph type="title"/>
          </p:nvPr>
        </p:nvSpPr>
        <p:spPr>
          <a:xfrm flipH="1">
            <a:off x="1046175" y="334951"/>
            <a:ext cx="7576500" cy="5475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cxnSp>
        <p:nvCxnSpPr>
          <p:cNvPr id="1119" name="Google Shape;1119;p63"/>
          <p:cNvCxnSpPr/>
          <p:nvPr/>
        </p:nvCxnSpPr>
        <p:spPr>
          <a:xfrm>
            <a:off x="1042100" y="882400"/>
            <a:ext cx="75819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extLst>
    <p:ext uri="{DCECCB84-F9BA-43D5-87BE-67443E8EF086}">
      <p15:sldGuideLst>
        <p15:guide id="1" orient="horz" pos="1726">
          <p15:clr>
            <a:srgbClr val="E46962"/>
          </p15:clr>
        </p15:guide>
        <p15:guide id="2" orient="horz" pos="3042">
          <p15:clr>
            <a:srgbClr val="E46962"/>
          </p15:clr>
        </p15:guide>
      </p15:sldGuideLst>
    </p:ext>
  </p:extLs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 ALT 1">
  <p:cSld name="BLANK_1_1_1_1_1_1_1_1_1_1_1_1_1_2">
    <p:bg>
      <p:bgPr>
        <a:solidFill>
          <a:schemeClr val="lt2"/>
        </a:solidFill>
      </p:bgPr>
    </p:bg>
    <p:spTree>
      <p:nvGrpSpPr>
        <p:cNvPr id="1120" name="Shape 1120"/>
        <p:cNvGrpSpPr/>
        <p:nvPr/>
      </p:nvGrpSpPr>
      <p:grpSpPr>
        <a:xfrm>
          <a:off x="0" y="0"/>
          <a:ext cx="0" cy="0"/>
          <a:chOff x="0" y="0"/>
          <a:chExt cx="0" cy="0"/>
        </a:xfrm>
      </p:grpSpPr>
      <p:grpSp>
        <p:nvGrpSpPr>
          <p:cNvPr id="1121" name="Google Shape;1121;p64"/>
          <p:cNvGrpSpPr/>
          <p:nvPr/>
        </p:nvGrpSpPr>
        <p:grpSpPr>
          <a:xfrm rot="5400000">
            <a:off x="590952" y="3923898"/>
            <a:ext cx="369896" cy="333900"/>
            <a:chOff x="96076" y="654376"/>
            <a:chExt cx="369896" cy="333900"/>
          </a:xfrm>
        </p:grpSpPr>
        <p:cxnSp>
          <p:nvCxnSpPr>
            <p:cNvPr id="1122" name="Google Shape;1122;p64"/>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123" name="Google Shape;1123;p64"/>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124" name="Google Shape;1124;p64"/>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grpSp>
        <p:nvGrpSpPr>
          <p:cNvPr id="1125" name="Google Shape;1125;p64"/>
          <p:cNvGrpSpPr/>
          <p:nvPr/>
        </p:nvGrpSpPr>
        <p:grpSpPr>
          <a:xfrm rot="5400000">
            <a:off x="593777" y="1786135"/>
            <a:ext cx="369896" cy="333900"/>
            <a:chOff x="96076" y="654376"/>
            <a:chExt cx="369896" cy="333900"/>
          </a:xfrm>
        </p:grpSpPr>
        <p:cxnSp>
          <p:nvCxnSpPr>
            <p:cNvPr id="1126" name="Google Shape;1126;p64"/>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127" name="Google Shape;1127;p64"/>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128" name="Google Shape;1128;p64"/>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sp>
        <p:nvSpPr>
          <p:cNvPr id="1129" name="Google Shape;1129;p64"/>
          <p:cNvSpPr txBox="1"/>
          <p:nvPr/>
        </p:nvSpPr>
        <p:spPr>
          <a:xfrm>
            <a:off x="1036450" y="882400"/>
            <a:ext cx="1985100" cy="2133300"/>
          </a:xfrm>
          <a:prstGeom prst="rect">
            <a:avLst/>
          </a:prstGeom>
          <a:solidFill>
            <a:schemeClr val="lt2"/>
          </a:solidFill>
          <a:ln>
            <a:noFill/>
          </a:ln>
        </p:spPr>
        <p:txBody>
          <a:bodyPr anchorCtr="0" anchor="b" bIns="365750" lIns="182875" spcFirstLastPara="1" rIns="182875" wrap="square" tIns="91425">
            <a:normAutofit/>
          </a:bodyPr>
          <a:lstStyle/>
          <a:p>
            <a:pPr indent="0" lvl="0" marL="0" rtl="0" algn="l">
              <a:lnSpc>
                <a:spcPct val="115000"/>
              </a:lnSpc>
              <a:spcBef>
                <a:spcPts val="0"/>
              </a:spcBef>
              <a:spcAft>
                <a:spcPts val="0"/>
              </a:spcAft>
              <a:buSzPts val="1000"/>
              <a:buNone/>
            </a:pPr>
            <a:r>
              <a:t/>
            </a:r>
            <a:endParaRPr sz="1800">
              <a:solidFill>
                <a:schemeClr val="lt1"/>
              </a:solidFill>
              <a:latin typeface="Inter Light"/>
              <a:ea typeface="Inter Light"/>
              <a:cs typeface="Inter Light"/>
              <a:sym typeface="Inter Light"/>
            </a:endParaRPr>
          </a:p>
        </p:txBody>
      </p:sp>
      <p:sp>
        <p:nvSpPr>
          <p:cNvPr id="1130" name="Google Shape;1130;p64"/>
          <p:cNvSpPr txBox="1"/>
          <p:nvPr/>
        </p:nvSpPr>
        <p:spPr>
          <a:xfrm>
            <a:off x="1036450" y="3019861"/>
            <a:ext cx="1985100" cy="2133300"/>
          </a:xfrm>
          <a:prstGeom prst="rect">
            <a:avLst/>
          </a:prstGeom>
          <a:solidFill>
            <a:schemeClr val="dk1"/>
          </a:solidFill>
          <a:ln>
            <a:noFill/>
          </a:ln>
        </p:spPr>
        <p:txBody>
          <a:bodyPr anchorCtr="0" anchor="b" bIns="365750" lIns="182875" spcFirstLastPara="1" rIns="182875" wrap="square" tIns="91425">
            <a:normAutofit/>
          </a:bodyPr>
          <a:lstStyle/>
          <a:p>
            <a:pPr indent="0" lvl="0" marL="0" rtl="0" algn="l">
              <a:lnSpc>
                <a:spcPct val="115000"/>
              </a:lnSpc>
              <a:spcBef>
                <a:spcPts val="0"/>
              </a:spcBef>
              <a:spcAft>
                <a:spcPts val="0"/>
              </a:spcAft>
              <a:buSzPts val="1000"/>
              <a:buNone/>
            </a:pPr>
            <a:r>
              <a:t/>
            </a:r>
            <a:endParaRPr sz="1000">
              <a:solidFill>
                <a:schemeClr val="lt1"/>
              </a:solidFill>
              <a:latin typeface="Inter Light"/>
              <a:ea typeface="Inter Light"/>
              <a:cs typeface="Inter Light"/>
              <a:sym typeface="Inter Light"/>
            </a:endParaRPr>
          </a:p>
        </p:txBody>
      </p:sp>
      <p:sp>
        <p:nvSpPr>
          <p:cNvPr id="1131" name="Google Shape;1131;p64"/>
          <p:cNvSpPr txBox="1"/>
          <p:nvPr>
            <p:ph type="title"/>
          </p:nvPr>
        </p:nvSpPr>
        <p:spPr>
          <a:xfrm>
            <a:off x="1042100" y="886425"/>
            <a:ext cx="1979400" cy="2133300"/>
          </a:xfrm>
          <a:prstGeom prst="rect">
            <a:avLst/>
          </a:prstGeom>
        </p:spPr>
        <p:txBody>
          <a:bodyPr anchorCtr="0" anchor="ctr" bIns="45700" lIns="274300" spcFirstLastPara="1" rIns="182875" wrap="square" tIns="0">
            <a:normAutofit/>
          </a:bodyPr>
          <a:lstStyle>
            <a:lvl1pPr lvl="0">
              <a:spcBef>
                <a:spcPts val="0"/>
              </a:spcBef>
              <a:spcAft>
                <a:spcPts val="0"/>
              </a:spcAft>
              <a:buClr>
                <a:schemeClr val="lt1"/>
              </a:buClr>
              <a:buSzPts val="2400"/>
              <a:buFont typeface="Gowun Batang"/>
              <a:buNone/>
              <a:defRPr sz="2400"/>
            </a:lvl1pPr>
            <a:lvl2pPr lvl="1">
              <a:spcBef>
                <a:spcPts val="0"/>
              </a:spcBef>
              <a:spcAft>
                <a:spcPts val="0"/>
              </a:spcAft>
              <a:buClr>
                <a:schemeClr val="lt1"/>
              </a:buClr>
              <a:buSzPts val="2400"/>
              <a:buFont typeface="Gowun Batang"/>
              <a:buNone/>
              <a:defRPr sz="2400"/>
            </a:lvl2pPr>
            <a:lvl3pPr lvl="2">
              <a:spcBef>
                <a:spcPts val="0"/>
              </a:spcBef>
              <a:spcAft>
                <a:spcPts val="0"/>
              </a:spcAft>
              <a:buClr>
                <a:schemeClr val="lt1"/>
              </a:buClr>
              <a:buSzPts val="2400"/>
              <a:buFont typeface="Gowun Batang"/>
              <a:buNone/>
              <a:defRPr sz="2400"/>
            </a:lvl3pPr>
            <a:lvl4pPr lvl="3">
              <a:spcBef>
                <a:spcPts val="0"/>
              </a:spcBef>
              <a:spcAft>
                <a:spcPts val="0"/>
              </a:spcAft>
              <a:buClr>
                <a:schemeClr val="lt1"/>
              </a:buClr>
              <a:buSzPts val="2400"/>
              <a:buFont typeface="Gowun Batang"/>
              <a:buNone/>
              <a:defRPr sz="2400"/>
            </a:lvl4pPr>
            <a:lvl5pPr lvl="4">
              <a:spcBef>
                <a:spcPts val="0"/>
              </a:spcBef>
              <a:spcAft>
                <a:spcPts val="0"/>
              </a:spcAft>
              <a:buClr>
                <a:schemeClr val="lt1"/>
              </a:buClr>
              <a:buSzPts val="2400"/>
              <a:buFont typeface="Gowun Batang"/>
              <a:buNone/>
              <a:defRPr sz="2400"/>
            </a:lvl5pPr>
            <a:lvl6pPr lvl="5">
              <a:spcBef>
                <a:spcPts val="0"/>
              </a:spcBef>
              <a:spcAft>
                <a:spcPts val="0"/>
              </a:spcAft>
              <a:buClr>
                <a:schemeClr val="lt1"/>
              </a:buClr>
              <a:buSzPts val="2400"/>
              <a:buFont typeface="Gowun Batang"/>
              <a:buNone/>
              <a:defRPr sz="2400"/>
            </a:lvl6pPr>
            <a:lvl7pPr lvl="6">
              <a:spcBef>
                <a:spcPts val="0"/>
              </a:spcBef>
              <a:spcAft>
                <a:spcPts val="0"/>
              </a:spcAft>
              <a:buClr>
                <a:schemeClr val="lt1"/>
              </a:buClr>
              <a:buSzPts val="2400"/>
              <a:buFont typeface="Gowun Batang"/>
              <a:buNone/>
              <a:defRPr sz="2400"/>
            </a:lvl7pPr>
            <a:lvl8pPr lvl="7">
              <a:spcBef>
                <a:spcPts val="0"/>
              </a:spcBef>
              <a:spcAft>
                <a:spcPts val="0"/>
              </a:spcAft>
              <a:buClr>
                <a:schemeClr val="lt1"/>
              </a:buClr>
              <a:buSzPts val="2400"/>
              <a:buFont typeface="Gowun Batang"/>
              <a:buNone/>
              <a:defRPr sz="2400"/>
            </a:lvl8pPr>
            <a:lvl9pPr lvl="8">
              <a:spcBef>
                <a:spcPts val="0"/>
              </a:spcBef>
              <a:spcAft>
                <a:spcPts val="0"/>
              </a:spcAft>
              <a:buClr>
                <a:schemeClr val="lt1"/>
              </a:buClr>
              <a:buSzPts val="2400"/>
              <a:buFont typeface="Gowun Batang"/>
              <a:buNone/>
              <a:defRPr sz="2400"/>
            </a:lvl9pPr>
          </a:lstStyle>
          <a:p/>
        </p:txBody>
      </p:sp>
      <p:sp>
        <p:nvSpPr>
          <p:cNvPr id="1132" name="Google Shape;1132;p64"/>
          <p:cNvSpPr txBox="1"/>
          <p:nvPr>
            <p:ph idx="2" type="title"/>
          </p:nvPr>
        </p:nvSpPr>
        <p:spPr>
          <a:xfrm>
            <a:off x="1042100" y="3023907"/>
            <a:ext cx="1985100" cy="2133300"/>
          </a:xfrm>
          <a:prstGeom prst="rect">
            <a:avLst/>
          </a:prstGeom>
        </p:spPr>
        <p:txBody>
          <a:bodyPr anchorCtr="0" anchor="ctr" bIns="45700" lIns="274300" spcFirstLastPara="1" rIns="182875" wrap="square" tIns="0">
            <a:normAutofit/>
          </a:bodyPr>
          <a:lstStyle>
            <a:lvl1pPr lvl="0">
              <a:spcBef>
                <a:spcPts val="0"/>
              </a:spcBef>
              <a:spcAft>
                <a:spcPts val="0"/>
              </a:spcAft>
              <a:buClr>
                <a:schemeClr val="lt1"/>
              </a:buClr>
              <a:buSzPts val="2400"/>
              <a:buFont typeface="Gowun Batang"/>
              <a:buNone/>
              <a:defRPr sz="2400"/>
            </a:lvl1pPr>
            <a:lvl2pPr lvl="1">
              <a:spcBef>
                <a:spcPts val="0"/>
              </a:spcBef>
              <a:spcAft>
                <a:spcPts val="0"/>
              </a:spcAft>
              <a:buClr>
                <a:schemeClr val="lt1"/>
              </a:buClr>
              <a:buSzPts val="2400"/>
              <a:buFont typeface="Gowun Batang"/>
              <a:buNone/>
              <a:defRPr sz="2400"/>
            </a:lvl2pPr>
            <a:lvl3pPr lvl="2">
              <a:spcBef>
                <a:spcPts val="0"/>
              </a:spcBef>
              <a:spcAft>
                <a:spcPts val="0"/>
              </a:spcAft>
              <a:buClr>
                <a:schemeClr val="lt1"/>
              </a:buClr>
              <a:buSzPts val="2400"/>
              <a:buFont typeface="Gowun Batang"/>
              <a:buNone/>
              <a:defRPr sz="2400"/>
            </a:lvl3pPr>
            <a:lvl4pPr lvl="3">
              <a:spcBef>
                <a:spcPts val="0"/>
              </a:spcBef>
              <a:spcAft>
                <a:spcPts val="0"/>
              </a:spcAft>
              <a:buClr>
                <a:schemeClr val="lt1"/>
              </a:buClr>
              <a:buSzPts val="2400"/>
              <a:buFont typeface="Gowun Batang"/>
              <a:buNone/>
              <a:defRPr sz="2400"/>
            </a:lvl4pPr>
            <a:lvl5pPr lvl="4">
              <a:spcBef>
                <a:spcPts val="0"/>
              </a:spcBef>
              <a:spcAft>
                <a:spcPts val="0"/>
              </a:spcAft>
              <a:buClr>
                <a:schemeClr val="lt1"/>
              </a:buClr>
              <a:buSzPts val="2400"/>
              <a:buFont typeface="Gowun Batang"/>
              <a:buNone/>
              <a:defRPr sz="2400"/>
            </a:lvl5pPr>
            <a:lvl6pPr lvl="5">
              <a:spcBef>
                <a:spcPts val="0"/>
              </a:spcBef>
              <a:spcAft>
                <a:spcPts val="0"/>
              </a:spcAft>
              <a:buClr>
                <a:schemeClr val="lt1"/>
              </a:buClr>
              <a:buSzPts val="2400"/>
              <a:buFont typeface="Gowun Batang"/>
              <a:buNone/>
              <a:defRPr sz="2400"/>
            </a:lvl6pPr>
            <a:lvl7pPr lvl="6">
              <a:spcBef>
                <a:spcPts val="0"/>
              </a:spcBef>
              <a:spcAft>
                <a:spcPts val="0"/>
              </a:spcAft>
              <a:buClr>
                <a:schemeClr val="lt1"/>
              </a:buClr>
              <a:buSzPts val="2400"/>
              <a:buFont typeface="Gowun Batang"/>
              <a:buNone/>
              <a:defRPr sz="2400"/>
            </a:lvl7pPr>
            <a:lvl8pPr lvl="7">
              <a:spcBef>
                <a:spcPts val="0"/>
              </a:spcBef>
              <a:spcAft>
                <a:spcPts val="0"/>
              </a:spcAft>
              <a:buClr>
                <a:schemeClr val="lt1"/>
              </a:buClr>
              <a:buSzPts val="2400"/>
              <a:buFont typeface="Gowun Batang"/>
              <a:buNone/>
              <a:defRPr sz="2400"/>
            </a:lvl8pPr>
            <a:lvl9pPr lvl="8">
              <a:spcBef>
                <a:spcPts val="0"/>
              </a:spcBef>
              <a:spcAft>
                <a:spcPts val="0"/>
              </a:spcAft>
              <a:buClr>
                <a:schemeClr val="lt1"/>
              </a:buClr>
              <a:buSzPts val="2400"/>
              <a:buFont typeface="Gowun Batang"/>
              <a:buNone/>
              <a:defRPr sz="2400"/>
            </a:lvl9pPr>
          </a:lstStyle>
          <a:p/>
        </p:txBody>
      </p:sp>
      <p:sp>
        <p:nvSpPr>
          <p:cNvPr id="1133" name="Google Shape;1133;p64"/>
          <p:cNvSpPr txBox="1"/>
          <p:nvPr>
            <p:ph idx="1" type="subTitle"/>
          </p:nvPr>
        </p:nvSpPr>
        <p:spPr>
          <a:xfrm>
            <a:off x="10364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1134" name="Google Shape;1134;p64"/>
          <p:cNvSpPr txBox="1"/>
          <p:nvPr>
            <p:ph idx="3"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1135" name="Google Shape;1135;p64"/>
          <p:cNvSpPr txBox="1"/>
          <p:nvPr>
            <p:ph idx="4"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cxnSp>
        <p:nvCxnSpPr>
          <p:cNvPr id="1136" name="Google Shape;1136;p64"/>
          <p:cNvCxnSpPr/>
          <p:nvPr/>
        </p:nvCxnSpPr>
        <p:spPr>
          <a:xfrm>
            <a:off x="1042100" y="334900"/>
            <a:ext cx="8102400" cy="0"/>
          </a:xfrm>
          <a:prstGeom prst="straightConnector1">
            <a:avLst/>
          </a:prstGeom>
          <a:noFill/>
          <a:ln cap="flat" cmpd="sng" w="9525">
            <a:solidFill>
              <a:schemeClr val="lt1"/>
            </a:solidFill>
            <a:prstDash val="solid"/>
            <a:round/>
            <a:headEnd len="sm" w="sm" type="none"/>
            <a:tailEnd len="sm" w="sm" type="none"/>
          </a:ln>
        </p:spPr>
      </p:cxnSp>
      <p:cxnSp>
        <p:nvCxnSpPr>
          <p:cNvPr id="1137" name="Google Shape;1137;p64"/>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138" name="Google Shape;1138;p64"/>
          <p:cNvCxnSpPr/>
          <p:nvPr/>
        </p:nvCxnSpPr>
        <p:spPr>
          <a:xfrm>
            <a:off x="8623975" y="-200"/>
            <a:ext cx="0" cy="5143500"/>
          </a:xfrm>
          <a:prstGeom prst="straightConnector1">
            <a:avLst/>
          </a:prstGeom>
          <a:noFill/>
          <a:ln cap="flat" cmpd="sng" w="9525">
            <a:solidFill>
              <a:schemeClr val="lt1"/>
            </a:solidFill>
            <a:prstDash val="solid"/>
            <a:round/>
            <a:headEnd len="sm" w="sm" type="none"/>
            <a:tailEnd len="sm" w="sm" type="none"/>
          </a:ln>
        </p:spPr>
      </p:cxnSp>
      <p:cxnSp>
        <p:nvCxnSpPr>
          <p:cNvPr id="1139" name="Google Shape;1139;p64"/>
          <p:cNvCxnSpPr/>
          <p:nvPr/>
        </p:nvCxnSpPr>
        <p:spPr>
          <a:xfrm>
            <a:off x="5153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140" name="Google Shape;1140;p64"/>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sp>
        <p:nvSpPr>
          <p:cNvPr id="1141" name="Google Shape;1141;p64"/>
          <p:cNvSpPr txBox="1"/>
          <p:nvPr>
            <p:ph idx="5" type="body"/>
          </p:nvPr>
        </p:nvSpPr>
        <p:spPr>
          <a:xfrm>
            <a:off x="3166350" y="1132823"/>
            <a:ext cx="5457600" cy="1604700"/>
          </a:xfrm>
          <a:prstGeom prst="rect">
            <a:avLst/>
          </a:prstGeom>
        </p:spPr>
        <p:txBody>
          <a:bodyPr anchorCtr="0" anchor="t" bIns="0" lIns="274300" spcFirstLastPara="1" rIns="182875" wrap="square" tIns="0">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1142" name="Google Shape;1142;p64"/>
          <p:cNvSpPr txBox="1"/>
          <p:nvPr>
            <p:ph idx="6" type="body"/>
          </p:nvPr>
        </p:nvSpPr>
        <p:spPr>
          <a:xfrm>
            <a:off x="3166350" y="3266210"/>
            <a:ext cx="5457600" cy="1604700"/>
          </a:xfrm>
          <a:prstGeom prst="rect">
            <a:avLst/>
          </a:prstGeom>
        </p:spPr>
        <p:txBody>
          <a:bodyPr anchorCtr="0" anchor="t" bIns="0" lIns="274300" spcFirstLastPara="1" rIns="182875" wrap="square" tIns="0">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1143" name="Google Shape;1143;p64"/>
          <p:cNvSpPr txBox="1"/>
          <p:nvPr>
            <p:ph idx="7" type="title"/>
          </p:nvPr>
        </p:nvSpPr>
        <p:spPr>
          <a:xfrm flipH="1">
            <a:off x="1046175" y="334951"/>
            <a:ext cx="7576500" cy="5475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cxnSp>
        <p:nvCxnSpPr>
          <p:cNvPr id="1144" name="Google Shape;1144;p64"/>
          <p:cNvCxnSpPr/>
          <p:nvPr/>
        </p:nvCxnSpPr>
        <p:spPr>
          <a:xfrm>
            <a:off x="1042100" y="882400"/>
            <a:ext cx="75819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extLst>
    <p:ext uri="{DCECCB84-F9BA-43D5-87BE-67443E8EF086}">
      <p15:sldGuideLst>
        <p15:guide id="1" orient="horz" pos="1726">
          <p15:clr>
            <a:srgbClr val="E46962"/>
          </p15:clr>
        </p15:guide>
        <p15:guide id="2" orient="horz" pos="3042">
          <p15:clr>
            <a:srgbClr val="E46962"/>
          </p15:clr>
        </p15:guide>
      </p15:sldGuideLst>
    </p:ext>
  </p:extLst>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BLANK_1_1_1_1_1_1_1_1_1_1_1_1_1_1">
    <p:bg>
      <p:bgPr>
        <a:solidFill>
          <a:schemeClr val="lt2"/>
        </a:solidFill>
      </p:bgPr>
    </p:bg>
    <p:spTree>
      <p:nvGrpSpPr>
        <p:cNvPr id="1145" name="Shape 1145"/>
        <p:cNvGrpSpPr/>
        <p:nvPr/>
      </p:nvGrpSpPr>
      <p:grpSpPr>
        <a:xfrm>
          <a:off x="0" y="0"/>
          <a:ext cx="0" cy="0"/>
          <a:chOff x="0" y="0"/>
          <a:chExt cx="0" cy="0"/>
        </a:xfrm>
      </p:grpSpPr>
      <p:grpSp>
        <p:nvGrpSpPr>
          <p:cNvPr id="1146" name="Google Shape;1146;p65"/>
          <p:cNvGrpSpPr/>
          <p:nvPr/>
        </p:nvGrpSpPr>
        <p:grpSpPr>
          <a:xfrm rot="5400000">
            <a:off x="593015" y="4280998"/>
            <a:ext cx="369896" cy="333900"/>
            <a:chOff x="96076" y="654376"/>
            <a:chExt cx="369896" cy="333900"/>
          </a:xfrm>
        </p:grpSpPr>
        <p:cxnSp>
          <p:nvCxnSpPr>
            <p:cNvPr id="1147" name="Google Shape;1147;p65"/>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148" name="Google Shape;1148;p65"/>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149" name="Google Shape;1149;p65"/>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grpSp>
        <p:nvGrpSpPr>
          <p:cNvPr id="1150" name="Google Shape;1150;p65"/>
          <p:cNvGrpSpPr/>
          <p:nvPr/>
        </p:nvGrpSpPr>
        <p:grpSpPr>
          <a:xfrm rot="5400000">
            <a:off x="591615" y="2800698"/>
            <a:ext cx="369896" cy="333900"/>
            <a:chOff x="96076" y="654376"/>
            <a:chExt cx="369896" cy="333900"/>
          </a:xfrm>
        </p:grpSpPr>
        <p:cxnSp>
          <p:nvCxnSpPr>
            <p:cNvPr id="1151" name="Google Shape;1151;p65"/>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152" name="Google Shape;1152;p65"/>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153" name="Google Shape;1153;p65"/>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grpSp>
        <p:nvGrpSpPr>
          <p:cNvPr id="1154" name="Google Shape;1154;p65"/>
          <p:cNvGrpSpPr/>
          <p:nvPr/>
        </p:nvGrpSpPr>
        <p:grpSpPr>
          <a:xfrm rot="5400000">
            <a:off x="594440" y="1320410"/>
            <a:ext cx="369896" cy="333900"/>
            <a:chOff x="96076" y="654376"/>
            <a:chExt cx="369896" cy="333900"/>
          </a:xfrm>
        </p:grpSpPr>
        <p:cxnSp>
          <p:nvCxnSpPr>
            <p:cNvPr id="1155" name="Google Shape;1155;p65"/>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156" name="Google Shape;1156;p65"/>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157" name="Google Shape;1157;p65"/>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sp>
        <p:nvSpPr>
          <p:cNvPr id="1158" name="Google Shape;1158;p65"/>
          <p:cNvSpPr txBox="1"/>
          <p:nvPr>
            <p:ph type="title"/>
          </p:nvPr>
        </p:nvSpPr>
        <p:spPr>
          <a:xfrm flipH="1">
            <a:off x="1046175" y="334951"/>
            <a:ext cx="7576500" cy="5475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sp>
        <p:nvSpPr>
          <p:cNvPr id="1159" name="Google Shape;1159;p65"/>
          <p:cNvSpPr txBox="1"/>
          <p:nvPr/>
        </p:nvSpPr>
        <p:spPr>
          <a:xfrm>
            <a:off x="1040600" y="3719118"/>
            <a:ext cx="1985100" cy="1424400"/>
          </a:xfrm>
          <a:prstGeom prst="rect">
            <a:avLst/>
          </a:prstGeom>
          <a:solidFill>
            <a:schemeClr val="lt2"/>
          </a:solidFill>
          <a:ln>
            <a:noFill/>
          </a:ln>
        </p:spPr>
        <p:txBody>
          <a:bodyPr anchorCtr="0" anchor="b" bIns="365750" lIns="182875" spcFirstLastPara="1" rIns="182875" wrap="square" tIns="91425">
            <a:normAutofit/>
          </a:bodyPr>
          <a:lstStyle/>
          <a:p>
            <a:pPr indent="0" lvl="0" marL="0" rtl="0" algn="l">
              <a:lnSpc>
                <a:spcPct val="115000"/>
              </a:lnSpc>
              <a:spcBef>
                <a:spcPts val="0"/>
              </a:spcBef>
              <a:spcAft>
                <a:spcPts val="0"/>
              </a:spcAft>
              <a:buSzPts val="1000"/>
              <a:buNone/>
            </a:pPr>
            <a:r>
              <a:t/>
            </a:r>
            <a:endParaRPr sz="1000">
              <a:solidFill>
                <a:schemeClr val="lt1"/>
              </a:solidFill>
              <a:latin typeface="Inter Light"/>
              <a:ea typeface="Inter Light"/>
              <a:cs typeface="Inter Light"/>
              <a:sym typeface="Inter Light"/>
            </a:endParaRPr>
          </a:p>
        </p:txBody>
      </p:sp>
      <p:sp>
        <p:nvSpPr>
          <p:cNvPr id="1160" name="Google Shape;1160;p65"/>
          <p:cNvSpPr txBox="1"/>
          <p:nvPr/>
        </p:nvSpPr>
        <p:spPr>
          <a:xfrm>
            <a:off x="1040600" y="2311041"/>
            <a:ext cx="1985100" cy="1424400"/>
          </a:xfrm>
          <a:prstGeom prst="rect">
            <a:avLst/>
          </a:prstGeom>
          <a:solidFill>
            <a:schemeClr val="dk1"/>
          </a:solidFill>
          <a:ln>
            <a:noFill/>
          </a:ln>
        </p:spPr>
        <p:txBody>
          <a:bodyPr anchorCtr="0" anchor="b" bIns="365750" lIns="182875" spcFirstLastPara="1" rIns="182875" wrap="square" tIns="91425">
            <a:normAutofit/>
          </a:bodyPr>
          <a:lstStyle/>
          <a:p>
            <a:pPr indent="0" lvl="0" marL="0" rtl="0" algn="l">
              <a:lnSpc>
                <a:spcPct val="115000"/>
              </a:lnSpc>
              <a:spcBef>
                <a:spcPts val="0"/>
              </a:spcBef>
              <a:spcAft>
                <a:spcPts val="0"/>
              </a:spcAft>
              <a:buSzPts val="1000"/>
              <a:buNone/>
            </a:pPr>
            <a:r>
              <a:t/>
            </a:r>
            <a:endParaRPr sz="1000">
              <a:solidFill>
                <a:schemeClr val="lt1"/>
              </a:solidFill>
              <a:latin typeface="Inter Light"/>
              <a:ea typeface="Inter Light"/>
              <a:cs typeface="Inter Light"/>
              <a:sym typeface="Inter Light"/>
            </a:endParaRPr>
          </a:p>
        </p:txBody>
      </p:sp>
      <p:sp>
        <p:nvSpPr>
          <p:cNvPr id="1161" name="Google Shape;1161;p65"/>
          <p:cNvSpPr txBox="1"/>
          <p:nvPr/>
        </p:nvSpPr>
        <p:spPr>
          <a:xfrm>
            <a:off x="1040600" y="882450"/>
            <a:ext cx="1985100" cy="1424400"/>
          </a:xfrm>
          <a:prstGeom prst="rect">
            <a:avLst/>
          </a:prstGeom>
          <a:solidFill>
            <a:schemeClr val="lt2"/>
          </a:solidFill>
          <a:ln>
            <a:noFill/>
          </a:ln>
        </p:spPr>
        <p:txBody>
          <a:bodyPr anchorCtr="0" anchor="b" bIns="365750" lIns="182875" spcFirstLastPara="1" rIns="182875" wrap="square" tIns="91425">
            <a:normAutofit/>
          </a:bodyPr>
          <a:lstStyle/>
          <a:p>
            <a:pPr indent="0" lvl="0" marL="0" rtl="0" algn="l">
              <a:lnSpc>
                <a:spcPct val="115000"/>
              </a:lnSpc>
              <a:spcBef>
                <a:spcPts val="0"/>
              </a:spcBef>
              <a:spcAft>
                <a:spcPts val="0"/>
              </a:spcAft>
              <a:buSzPts val="1000"/>
              <a:buNone/>
            </a:pPr>
            <a:r>
              <a:t/>
            </a:r>
            <a:endParaRPr sz="1000">
              <a:solidFill>
                <a:schemeClr val="lt1"/>
              </a:solidFill>
              <a:latin typeface="Inter Light"/>
              <a:ea typeface="Inter Light"/>
              <a:cs typeface="Inter Light"/>
              <a:sym typeface="Inter Light"/>
            </a:endParaRPr>
          </a:p>
        </p:txBody>
      </p:sp>
      <p:sp>
        <p:nvSpPr>
          <p:cNvPr id="1162" name="Google Shape;1162;p65"/>
          <p:cNvSpPr txBox="1"/>
          <p:nvPr>
            <p:ph idx="1" type="body"/>
          </p:nvPr>
        </p:nvSpPr>
        <p:spPr>
          <a:xfrm>
            <a:off x="3166350" y="2557587"/>
            <a:ext cx="5457600" cy="1173600"/>
          </a:xfrm>
          <a:prstGeom prst="rect">
            <a:avLst/>
          </a:prstGeom>
        </p:spPr>
        <p:txBody>
          <a:bodyPr anchorCtr="0" anchor="t" bIns="0" lIns="274300" spcFirstLastPara="1" rIns="182875" wrap="square" tIns="0">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1163" name="Google Shape;1163;p65"/>
          <p:cNvSpPr txBox="1"/>
          <p:nvPr>
            <p:ph idx="2" type="body"/>
          </p:nvPr>
        </p:nvSpPr>
        <p:spPr>
          <a:xfrm>
            <a:off x="3166350" y="3965664"/>
            <a:ext cx="5457600" cy="1173600"/>
          </a:xfrm>
          <a:prstGeom prst="rect">
            <a:avLst/>
          </a:prstGeom>
        </p:spPr>
        <p:txBody>
          <a:bodyPr anchorCtr="0" anchor="t" bIns="0" lIns="274300" spcFirstLastPara="1" rIns="182875" wrap="square" tIns="0">
            <a:normAutofit/>
          </a:bodyPr>
          <a:lstStyle>
            <a:lvl1pPr indent="-292100" lvl="0" marL="457200">
              <a:spcBef>
                <a:spcPts val="0"/>
              </a:spcBef>
              <a:spcAft>
                <a:spcPts val="0"/>
              </a:spcAft>
              <a:buSzPts val="1000"/>
              <a:buFont typeface="Inter Light"/>
              <a:buChar char="●"/>
              <a:defRPr sz="1000">
                <a:latin typeface="Inter Light"/>
                <a:ea typeface="Inter Light"/>
                <a:cs typeface="Inter Light"/>
                <a:sym typeface="Inter Light"/>
              </a:defRPr>
            </a:lvl1pPr>
            <a:lvl2pPr indent="-292100" lvl="1" marL="914400">
              <a:spcBef>
                <a:spcPts val="800"/>
              </a:spcBef>
              <a:spcAft>
                <a:spcPts val="0"/>
              </a:spcAft>
              <a:buSzPts val="1000"/>
              <a:buFont typeface="Inter Light"/>
              <a:buChar char="○"/>
              <a:defRPr sz="1000">
                <a:latin typeface="Inter Light"/>
                <a:ea typeface="Inter Light"/>
                <a:cs typeface="Inter Light"/>
                <a:sym typeface="Inter Light"/>
              </a:defRPr>
            </a:lvl2pPr>
            <a:lvl3pPr indent="-292100" lvl="2" marL="1371600">
              <a:spcBef>
                <a:spcPts val="800"/>
              </a:spcBef>
              <a:spcAft>
                <a:spcPts val="0"/>
              </a:spcAft>
              <a:buSzPts val="1000"/>
              <a:buFont typeface="Inter Light"/>
              <a:buChar char="■"/>
              <a:defRPr sz="1000">
                <a:latin typeface="Inter Light"/>
                <a:ea typeface="Inter Light"/>
                <a:cs typeface="Inter Light"/>
                <a:sym typeface="Inter Light"/>
              </a:defRPr>
            </a:lvl3pPr>
            <a:lvl4pPr indent="-292100" lvl="3" marL="1828800">
              <a:spcBef>
                <a:spcPts val="800"/>
              </a:spcBef>
              <a:spcAft>
                <a:spcPts val="0"/>
              </a:spcAft>
              <a:buSzPts val="1000"/>
              <a:buFont typeface="Inter Light"/>
              <a:buChar char="●"/>
              <a:defRPr sz="1000">
                <a:latin typeface="Inter Light"/>
                <a:ea typeface="Inter Light"/>
                <a:cs typeface="Inter Light"/>
                <a:sym typeface="Inter Light"/>
              </a:defRPr>
            </a:lvl4pPr>
            <a:lvl5pPr indent="-292100" lvl="4" marL="2286000">
              <a:spcBef>
                <a:spcPts val="800"/>
              </a:spcBef>
              <a:spcAft>
                <a:spcPts val="0"/>
              </a:spcAft>
              <a:buSzPts val="1000"/>
              <a:buFont typeface="Inter Light"/>
              <a:buChar char="○"/>
              <a:defRPr sz="1000">
                <a:latin typeface="Inter Light"/>
                <a:ea typeface="Inter Light"/>
                <a:cs typeface="Inter Light"/>
                <a:sym typeface="Inter Light"/>
              </a:defRPr>
            </a:lvl5pPr>
            <a:lvl6pPr indent="-292100" lvl="5" marL="2743200">
              <a:spcBef>
                <a:spcPts val="800"/>
              </a:spcBef>
              <a:spcAft>
                <a:spcPts val="0"/>
              </a:spcAft>
              <a:buSzPts val="1000"/>
              <a:buFont typeface="Inter Light"/>
              <a:buChar char="■"/>
              <a:defRPr sz="1000">
                <a:latin typeface="Inter Light"/>
                <a:ea typeface="Inter Light"/>
                <a:cs typeface="Inter Light"/>
                <a:sym typeface="Inter Light"/>
              </a:defRPr>
            </a:lvl6pPr>
            <a:lvl7pPr indent="-292100" lvl="6" marL="3200400">
              <a:spcBef>
                <a:spcPts val="800"/>
              </a:spcBef>
              <a:spcAft>
                <a:spcPts val="0"/>
              </a:spcAft>
              <a:buSzPts val="1000"/>
              <a:buFont typeface="Inter Light"/>
              <a:buChar char="●"/>
              <a:defRPr sz="1000">
                <a:latin typeface="Inter Light"/>
                <a:ea typeface="Inter Light"/>
                <a:cs typeface="Inter Light"/>
                <a:sym typeface="Inter Light"/>
              </a:defRPr>
            </a:lvl7pPr>
            <a:lvl8pPr indent="-292100" lvl="7" marL="3657600">
              <a:spcBef>
                <a:spcPts val="800"/>
              </a:spcBef>
              <a:spcAft>
                <a:spcPts val="0"/>
              </a:spcAft>
              <a:buSzPts val="1000"/>
              <a:buFont typeface="Inter Light"/>
              <a:buChar char="○"/>
              <a:defRPr sz="1000">
                <a:latin typeface="Inter Light"/>
                <a:ea typeface="Inter Light"/>
                <a:cs typeface="Inter Light"/>
                <a:sym typeface="Inter Light"/>
              </a:defRPr>
            </a:lvl8pPr>
            <a:lvl9pPr indent="-292100" lvl="8" marL="4114800">
              <a:spcBef>
                <a:spcPts val="800"/>
              </a:spcBef>
              <a:spcAft>
                <a:spcPts val="800"/>
              </a:spcAft>
              <a:buSzPts val="1000"/>
              <a:buFont typeface="Inter Light"/>
              <a:buChar char="■"/>
              <a:defRPr sz="1000">
                <a:latin typeface="Inter Light"/>
                <a:ea typeface="Inter Light"/>
                <a:cs typeface="Inter Light"/>
                <a:sym typeface="Inter Light"/>
              </a:defRPr>
            </a:lvl9pPr>
          </a:lstStyle>
          <a:p/>
        </p:txBody>
      </p:sp>
      <p:cxnSp>
        <p:nvCxnSpPr>
          <p:cNvPr id="1164" name="Google Shape;1164;p65"/>
          <p:cNvCxnSpPr/>
          <p:nvPr/>
        </p:nvCxnSpPr>
        <p:spPr>
          <a:xfrm>
            <a:off x="1042100" y="334900"/>
            <a:ext cx="8102400" cy="0"/>
          </a:xfrm>
          <a:prstGeom prst="straightConnector1">
            <a:avLst/>
          </a:prstGeom>
          <a:noFill/>
          <a:ln cap="flat" cmpd="sng" w="9525">
            <a:solidFill>
              <a:schemeClr val="lt1"/>
            </a:solidFill>
            <a:prstDash val="solid"/>
            <a:round/>
            <a:headEnd len="sm" w="sm" type="none"/>
            <a:tailEnd len="sm" w="sm" type="none"/>
          </a:ln>
        </p:spPr>
      </p:cxnSp>
      <p:cxnSp>
        <p:nvCxnSpPr>
          <p:cNvPr id="1165" name="Google Shape;1165;p65"/>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166" name="Google Shape;1166;p65"/>
          <p:cNvCxnSpPr/>
          <p:nvPr/>
        </p:nvCxnSpPr>
        <p:spPr>
          <a:xfrm>
            <a:off x="5153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167" name="Google Shape;1167;p65"/>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168" name="Google Shape;1168;p65"/>
          <p:cNvCxnSpPr/>
          <p:nvPr/>
        </p:nvCxnSpPr>
        <p:spPr>
          <a:xfrm>
            <a:off x="8623975" y="-200"/>
            <a:ext cx="0" cy="5143500"/>
          </a:xfrm>
          <a:prstGeom prst="straightConnector1">
            <a:avLst/>
          </a:prstGeom>
          <a:noFill/>
          <a:ln cap="flat" cmpd="sng" w="9525">
            <a:solidFill>
              <a:schemeClr val="lt1"/>
            </a:solidFill>
            <a:prstDash val="solid"/>
            <a:round/>
            <a:headEnd len="sm" w="sm" type="none"/>
            <a:tailEnd len="sm" w="sm" type="none"/>
          </a:ln>
        </p:spPr>
      </p:cxnSp>
      <p:sp>
        <p:nvSpPr>
          <p:cNvPr id="1169" name="Google Shape;1169;p65"/>
          <p:cNvSpPr txBox="1"/>
          <p:nvPr>
            <p:ph idx="3" type="body"/>
          </p:nvPr>
        </p:nvSpPr>
        <p:spPr>
          <a:xfrm>
            <a:off x="3166350" y="1128996"/>
            <a:ext cx="5457600" cy="1173600"/>
          </a:xfrm>
          <a:prstGeom prst="rect">
            <a:avLst/>
          </a:prstGeom>
        </p:spPr>
        <p:txBody>
          <a:bodyPr anchorCtr="0" anchor="t" bIns="0" lIns="274300" spcFirstLastPara="1" rIns="182875" wrap="square" tIns="0">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cxnSp>
        <p:nvCxnSpPr>
          <p:cNvPr id="1170" name="Google Shape;1170;p65"/>
          <p:cNvCxnSpPr/>
          <p:nvPr/>
        </p:nvCxnSpPr>
        <p:spPr>
          <a:xfrm>
            <a:off x="1042100" y="882400"/>
            <a:ext cx="7581900" cy="0"/>
          </a:xfrm>
          <a:prstGeom prst="straightConnector1">
            <a:avLst/>
          </a:prstGeom>
          <a:noFill/>
          <a:ln cap="flat" cmpd="sng" w="9525">
            <a:solidFill>
              <a:schemeClr val="lt1"/>
            </a:solidFill>
            <a:prstDash val="solid"/>
            <a:round/>
            <a:headEnd len="sm" w="sm" type="none"/>
            <a:tailEnd len="sm" w="sm" type="none"/>
          </a:ln>
        </p:spPr>
      </p:cxnSp>
      <p:sp>
        <p:nvSpPr>
          <p:cNvPr id="1171" name="Google Shape;1171;p65"/>
          <p:cNvSpPr txBox="1"/>
          <p:nvPr>
            <p:ph idx="4" type="subTitle"/>
          </p:nvPr>
        </p:nvSpPr>
        <p:spPr>
          <a:xfrm>
            <a:off x="1042075" y="882450"/>
            <a:ext cx="1985100" cy="1424400"/>
          </a:xfrm>
          <a:prstGeom prst="rect">
            <a:avLst/>
          </a:prstGeom>
        </p:spPr>
        <p:txBody>
          <a:bodyPr anchorCtr="0" anchor="ctr" bIns="91425" lIns="274300" spcFirstLastPara="1" rIns="182875" wrap="square" tIns="91425">
            <a:noAutofit/>
          </a:bodyPr>
          <a:lstStyle>
            <a:lvl1pPr lvl="0">
              <a:lnSpc>
                <a:spcPct val="100000"/>
              </a:lnSpc>
              <a:spcBef>
                <a:spcPts val="0"/>
              </a:spcBef>
              <a:spcAft>
                <a:spcPts val="0"/>
              </a:spcAft>
              <a:buSzPts val="1800"/>
              <a:buFont typeface="Gowun Batang"/>
              <a:buNone/>
              <a:defRPr sz="1800">
                <a:latin typeface="Gowun Batang"/>
                <a:ea typeface="Gowun Batang"/>
                <a:cs typeface="Gowun Batang"/>
                <a:sym typeface="Gowun Batang"/>
              </a:defRPr>
            </a:lvl1pPr>
            <a:lvl2pPr lvl="1">
              <a:lnSpc>
                <a:spcPct val="100000"/>
              </a:lnSpc>
              <a:spcBef>
                <a:spcPts val="800"/>
              </a:spcBef>
              <a:spcAft>
                <a:spcPts val="0"/>
              </a:spcAft>
              <a:buSzPts val="1800"/>
              <a:buFont typeface="Gowun Batang"/>
              <a:buNone/>
              <a:defRPr sz="1800">
                <a:latin typeface="Gowun Batang"/>
                <a:ea typeface="Gowun Batang"/>
                <a:cs typeface="Gowun Batang"/>
                <a:sym typeface="Gowun Batang"/>
              </a:defRPr>
            </a:lvl2pPr>
            <a:lvl3pPr lvl="2">
              <a:lnSpc>
                <a:spcPct val="100000"/>
              </a:lnSpc>
              <a:spcBef>
                <a:spcPts val="800"/>
              </a:spcBef>
              <a:spcAft>
                <a:spcPts val="0"/>
              </a:spcAft>
              <a:buSzPts val="1800"/>
              <a:buFont typeface="Gowun Batang"/>
              <a:buNone/>
              <a:defRPr sz="1800">
                <a:latin typeface="Gowun Batang"/>
                <a:ea typeface="Gowun Batang"/>
                <a:cs typeface="Gowun Batang"/>
                <a:sym typeface="Gowun Batang"/>
              </a:defRPr>
            </a:lvl3pPr>
            <a:lvl4pPr lvl="3">
              <a:lnSpc>
                <a:spcPct val="100000"/>
              </a:lnSpc>
              <a:spcBef>
                <a:spcPts val="800"/>
              </a:spcBef>
              <a:spcAft>
                <a:spcPts val="0"/>
              </a:spcAft>
              <a:buSzPts val="1800"/>
              <a:buFont typeface="Gowun Batang"/>
              <a:buNone/>
              <a:defRPr sz="1800">
                <a:latin typeface="Gowun Batang"/>
                <a:ea typeface="Gowun Batang"/>
                <a:cs typeface="Gowun Batang"/>
                <a:sym typeface="Gowun Batang"/>
              </a:defRPr>
            </a:lvl4pPr>
            <a:lvl5pPr lvl="4">
              <a:lnSpc>
                <a:spcPct val="100000"/>
              </a:lnSpc>
              <a:spcBef>
                <a:spcPts val="800"/>
              </a:spcBef>
              <a:spcAft>
                <a:spcPts val="0"/>
              </a:spcAft>
              <a:buSzPts val="1800"/>
              <a:buFont typeface="Gowun Batang"/>
              <a:buNone/>
              <a:defRPr sz="1800">
                <a:latin typeface="Gowun Batang"/>
                <a:ea typeface="Gowun Batang"/>
                <a:cs typeface="Gowun Batang"/>
                <a:sym typeface="Gowun Batang"/>
              </a:defRPr>
            </a:lvl5pPr>
            <a:lvl6pPr lvl="5">
              <a:lnSpc>
                <a:spcPct val="100000"/>
              </a:lnSpc>
              <a:spcBef>
                <a:spcPts val="800"/>
              </a:spcBef>
              <a:spcAft>
                <a:spcPts val="0"/>
              </a:spcAft>
              <a:buSzPts val="1800"/>
              <a:buFont typeface="Gowun Batang"/>
              <a:buNone/>
              <a:defRPr sz="1800">
                <a:latin typeface="Gowun Batang"/>
                <a:ea typeface="Gowun Batang"/>
                <a:cs typeface="Gowun Batang"/>
                <a:sym typeface="Gowun Batang"/>
              </a:defRPr>
            </a:lvl6pPr>
            <a:lvl7pPr lvl="6">
              <a:lnSpc>
                <a:spcPct val="100000"/>
              </a:lnSpc>
              <a:spcBef>
                <a:spcPts val="800"/>
              </a:spcBef>
              <a:spcAft>
                <a:spcPts val="0"/>
              </a:spcAft>
              <a:buSzPts val="1800"/>
              <a:buFont typeface="Gowun Batang"/>
              <a:buNone/>
              <a:defRPr sz="1800">
                <a:latin typeface="Gowun Batang"/>
                <a:ea typeface="Gowun Batang"/>
                <a:cs typeface="Gowun Batang"/>
                <a:sym typeface="Gowun Batang"/>
              </a:defRPr>
            </a:lvl7pPr>
            <a:lvl8pPr lvl="7">
              <a:lnSpc>
                <a:spcPct val="100000"/>
              </a:lnSpc>
              <a:spcBef>
                <a:spcPts val="800"/>
              </a:spcBef>
              <a:spcAft>
                <a:spcPts val="0"/>
              </a:spcAft>
              <a:buSzPts val="1800"/>
              <a:buFont typeface="Gowun Batang"/>
              <a:buNone/>
              <a:defRPr sz="1800">
                <a:latin typeface="Gowun Batang"/>
                <a:ea typeface="Gowun Batang"/>
                <a:cs typeface="Gowun Batang"/>
                <a:sym typeface="Gowun Batang"/>
              </a:defRPr>
            </a:lvl8pPr>
            <a:lvl9pPr lvl="8">
              <a:lnSpc>
                <a:spcPct val="100000"/>
              </a:lnSpc>
              <a:spcBef>
                <a:spcPts val="800"/>
              </a:spcBef>
              <a:spcAft>
                <a:spcPts val="800"/>
              </a:spcAft>
              <a:buSzPts val="1800"/>
              <a:buFont typeface="Gowun Batang"/>
              <a:buNone/>
              <a:defRPr sz="1800">
                <a:latin typeface="Gowun Batang"/>
                <a:ea typeface="Gowun Batang"/>
                <a:cs typeface="Gowun Batang"/>
                <a:sym typeface="Gowun Batang"/>
              </a:defRPr>
            </a:lvl9pPr>
          </a:lstStyle>
          <a:p/>
        </p:txBody>
      </p:sp>
      <p:sp>
        <p:nvSpPr>
          <p:cNvPr id="1172" name="Google Shape;1172;p65"/>
          <p:cNvSpPr txBox="1"/>
          <p:nvPr>
            <p:ph idx="5" type="subTitle"/>
          </p:nvPr>
        </p:nvSpPr>
        <p:spPr>
          <a:xfrm>
            <a:off x="1042075" y="2311050"/>
            <a:ext cx="1985100" cy="1424400"/>
          </a:xfrm>
          <a:prstGeom prst="rect">
            <a:avLst/>
          </a:prstGeom>
        </p:spPr>
        <p:txBody>
          <a:bodyPr anchorCtr="0" anchor="ctr" bIns="91425" lIns="274300" spcFirstLastPara="1" rIns="182875" wrap="square" tIns="91425">
            <a:noAutofit/>
          </a:bodyPr>
          <a:lstStyle>
            <a:lvl1pPr lvl="0">
              <a:lnSpc>
                <a:spcPct val="100000"/>
              </a:lnSpc>
              <a:spcBef>
                <a:spcPts val="0"/>
              </a:spcBef>
              <a:spcAft>
                <a:spcPts val="0"/>
              </a:spcAft>
              <a:buSzPts val="1800"/>
              <a:buFont typeface="Gowun Batang"/>
              <a:buNone/>
              <a:defRPr sz="1800">
                <a:latin typeface="Gowun Batang"/>
                <a:ea typeface="Gowun Batang"/>
                <a:cs typeface="Gowun Batang"/>
                <a:sym typeface="Gowun Batang"/>
              </a:defRPr>
            </a:lvl1pPr>
            <a:lvl2pPr lvl="1">
              <a:lnSpc>
                <a:spcPct val="100000"/>
              </a:lnSpc>
              <a:spcBef>
                <a:spcPts val="800"/>
              </a:spcBef>
              <a:spcAft>
                <a:spcPts val="0"/>
              </a:spcAft>
              <a:buSzPts val="1800"/>
              <a:buFont typeface="Gowun Batang"/>
              <a:buNone/>
              <a:defRPr sz="1800">
                <a:latin typeface="Gowun Batang"/>
                <a:ea typeface="Gowun Batang"/>
                <a:cs typeface="Gowun Batang"/>
                <a:sym typeface="Gowun Batang"/>
              </a:defRPr>
            </a:lvl2pPr>
            <a:lvl3pPr lvl="2">
              <a:lnSpc>
                <a:spcPct val="100000"/>
              </a:lnSpc>
              <a:spcBef>
                <a:spcPts val="800"/>
              </a:spcBef>
              <a:spcAft>
                <a:spcPts val="0"/>
              </a:spcAft>
              <a:buSzPts val="1800"/>
              <a:buFont typeface="Gowun Batang"/>
              <a:buNone/>
              <a:defRPr sz="1800">
                <a:latin typeface="Gowun Batang"/>
                <a:ea typeface="Gowun Batang"/>
                <a:cs typeface="Gowun Batang"/>
                <a:sym typeface="Gowun Batang"/>
              </a:defRPr>
            </a:lvl3pPr>
            <a:lvl4pPr lvl="3">
              <a:lnSpc>
                <a:spcPct val="100000"/>
              </a:lnSpc>
              <a:spcBef>
                <a:spcPts val="800"/>
              </a:spcBef>
              <a:spcAft>
                <a:spcPts val="0"/>
              </a:spcAft>
              <a:buSzPts val="1800"/>
              <a:buFont typeface="Gowun Batang"/>
              <a:buNone/>
              <a:defRPr sz="1800">
                <a:latin typeface="Gowun Batang"/>
                <a:ea typeface="Gowun Batang"/>
                <a:cs typeface="Gowun Batang"/>
                <a:sym typeface="Gowun Batang"/>
              </a:defRPr>
            </a:lvl4pPr>
            <a:lvl5pPr lvl="4">
              <a:lnSpc>
                <a:spcPct val="100000"/>
              </a:lnSpc>
              <a:spcBef>
                <a:spcPts val="800"/>
              </a:spcBef>
              <a:spcAft>
                <a:spcPts val="0"/>
              </a:spcAft>
              <a:buSzPts val="1800"/>
              <a:buFont typeface="Gowun Batang"/>
              <a:buNone/>
              <a:defRPr sz="1800">
                <a:latin typeface="Gowun Batang"/>
                <a:ea typeface="Gowun Batang"/>
                <a:cs typeface="Gowun Batang"/>
                <a:sym typeface="Gowun Batang"/>
              </a:defRPr>
            </a:lvl5pPr>
            <a:lvl6pPr lvl="5">
              <a:lnSpc>
                <a:spcPct val="100000"/>
              </a:lnSpc>
              <a:spcBef>
                <a:spcPts val="800"/>
              </a:spcBef>
              <a:spcAft>
                <a:spcPts val="0"/>
              </a:spcAft>
              <a:buSzPts val="1800"/>
              <a:buFont typeface="Gowun Batang"/>
              <a:buNone/>
              <a:defRPr sz="1800">
                <a:latin typeface="Gowun Batang"/>
                <a:ea typeface="Gowun Batang"/>
                <a:cs typeface="Gowun Batang"/>
                <a:sym typeface="Gowun Batang"/>
              </a:defRPr>
            </a:lvl6pPr>
            <a:lvl7pPr lvl="6">
              <a:lnSpc>
                <a:spcPct val="100000"/>
              </a:lnSpc>
              <a:spcBef>
                <a:spcPts val="800"/>
              </a:spcBef>
              <a:spcAft>
                <a:spcPts val="0"/>
              </a:spcAft>
              <a:buSzPts val="1800"/>
              <a:buFont typeface="Gowun Batang"/>
              <a:buNone/>
              <a:defRPr sz="1800">
                <a:latin typeface="Gowun Batang"/>
                <a:ea typeface="Gowun Batang"/>
                <a:cs typeface="Gowun Batang"/>
                <a:sym typeface="Gowun Batang"/>
              </a:defRPr>
            </a:lvl7pPr>
            <a:lvl8pPr lvl="7">
              <a:lnSpc>
                <a:spcPct val="100000"/>
              </a:lnSpc>
              <a:spcBef>
                <a:spcPts val="800"/>
              </a:spcBef>
              <a:spcAft>
                <a:spcPts val="0"/>
              </a:spcAft>
              <a:buSzPts val="1800"/>
              <a:buFont typeface="Gowun Batang"/>
              <a:buNone/>
              <a:defRPr sz="1800">
                <a:latin typeface="Gowun Batang"/>
                <a:ea typeface="Gowun Batang"/>
                <a:cs typeface="Gowun Batang"/>
                <a:sym typeface="Gowun Batang"/>
              </a:defRPr>
            </a:lvl8pPr>
            <a:lvl9pPr lvl="8">
              <a:lnSpc>
                <a:spcPct val="100000"/>
              </a:lnSpc>
              <a:spcBef>
                <a:spcPts val="800"/>
              </a:spcBef>
              <a:spcAft>
                <a:spcPts val="800"/>
              </a:spcAft>
              <a:buSzPts val="1800"/>
              <a:buFont typeface="Gowun Batang"/>
              <a:buNone/>
              <a:defRPr sz="1800">
                <a:latin typeface="Gowun Batang"/>
                <a:ea typeface="Gowun Batang"/>
                <a:cs typeface="Gowun Batang"/>
                <a:sym typeface="Gowun Batang"/>
              </a:defRPr>
            </a:lvl9pPr>
          </a:lstStyle>
          <a:p/>
        </p:txBody>
      </p:sp>
      <p:sp>
        <p:nvSpPr>
          <p:cNvPr id="1173" name="Google Shape;1173;p65"/>
          <p:cNvSpPr txBox="1"/>
          <p:nvPr>
            <p:ph idx="6" type="subTitle"/>
          </p:nvPr>
        </p:nvSpPr>
        <p:spPr>
          <a:xfrm>
            <a:off x="1042075" y="3735450"/>
            <a:ext cx="1985100" cy="1424400"/>
          </a:xfrm>
          <a:prstGeom prst="rect">
            <a:avLst/>
          </a:prstGeom>
        </p:spPr>
        <p:txBody>
          <a:bodyPr anchorCtr="0" anchor="ctr" bIns="91425" lIns="274300" spcFirstLastPara="1" rIns="182875" wrap="square" tIns="91425">
            <a:noAutofit/>
          </a:bodyPr>
          <a:lstStyle>
            <a:lvl1pPr lvl="0">
              <a:lnSpc>
                <a:spcPct val="100000"/>
              </a:lnSpc>
              <a:spcBef>
                <a:spcPts val="0"/>
              </a:spcBef>
              <a:spcAft>
                <a:spcPts val="0"/>
              </a:spcAft>
              <a:buSzPts val="1800"/>
              <a:buFont typeface="Gowun Batang"/>
              <a:buNone/>
              <a:defRPr sz="1800">
                <a:latin typeface="Gowun Batang"/>
                <a:ea typeface="Gowun Batang"/>
                <a:cs typeface="Gowun Batang"/>
                <a:sym typeface="Gowun Batang"/>
              </a:defRPr>
            </a:lvl1pPr>
            <a:lvl2pPr lvl="1">
              <a:lnSpc>
                <a:spcPct val="100000"/>
              </a:lnSpc>
              <a:spcBef>
                <a:spcPts val="800"/>
              </a:spcBef>
              <a:spcAft>
                <a:spcPts val="0"/>
              </a:spcAft>
              <a:buSzPts val="1800"/>
              <a:buFont typeface="Gowun Batang"/>
              <a:buNone/>
              <a:defRPr sz="1800">
                <a:latin typeface="Gowun Batang"/>
                <a:ea typeface="Gowun Batang"/>
                <a:cs typeface="Gowun Batang"/>
                <a:sym typeface="Gowun Batang"/>
              </a:defRPr>
            </a:lvl2pPr>
            <a:lvl3pPr lvl="2">
              <a:lnSpc>
                <a:spcPct val="100000"/>
              </a:lnSpc>
              <a:spcBef>
                <a:spcPts val="800"/>
              </a:spcBef>
              <a:spcAft>
                <a:spcPts val="0"/>
              </a:spcAft>
              <a:buSzPts val="1800"/>
              <a:buFont typeface="Gowun Batang"/>
              <a:buNone/>
              <a:defRPr sz="1800">
                <a:latin typeface="Gowun Batang"/>
                <a:ea typeface="Gowun Batang"/>
                <a:cs typeface="Gowun Batang"/>
                <a:sym typeface="Gowun Batang"/>
              </a:defRPr>
            </a:lvl3pPr>
            <a:lvl4pPr lvl="3">
              <a:lnSpc>
                <a:spcPct val="100000"/>
              </a:lnSpc>
              <a:spcBef>
                <a:spcPts val="800"/>
              </a:spcBef>
              <a:spcAft>
                <a:spcPts val="0"/>
              </a:spcAft>
              <a:buSzPts val="1800"/>
              <a:buFont typeface="Gowun Batang"/>
              <a:buNone/>
              <a:defRPr sz="1800">
                <a:latin typeface="Gowun Batang"/>
                <a:ea typeface="Gowun Batang"/>
                <a:cs typeface="Gowun Batang"/>
                <a:sym typeface="Gowun Batang"/>
              </a:defRPr>
            </a:lvl4pPr>
            <a:lvl5pPr lvl="4">
              <a:lnSpc>
                <a:spcPct val="100000"/>
              </a:lnSpc>
              <a:spcBef>
                <a:spcPts val="800"/>
              </a:spcBef>
              <a:spcAft>
                <a:spcPts val="0"/>
              </a:spcAft>
              <a:buSzPts val="1800"/>
              <a:buFont typeface="Gowun Batang"/>
              <a:buNone/>
              <a:defRPr sz="1800">
                <a:latin typeface="Gowun Batang"/>
                <a:ea typeface="Gowun Batang"/>
                <a:cs typeface="Gowun Batang"/>
                <a:sym typeface="Gowun Batang"/>
              </a:defRPr>
            </a:lvl5pPr>
            <a:lvl6pPr lvl="5">
              <a:lnSpc>
                <a:spcPct val="100000"/>
              </a:lnSpc>
              <a:spcBef>
                <a:spcPts val="800"/>
              </a:spcBef>
              <a:spcAft>
                <a:spcPts val="0"/>
              </a:spcAft>
              <a:buSzPts val="1800"/>
              <a:buFont typeface="Gowun Batang"/>
              <a:buNone/>
              <a:defRPr sz="1800">
                <a:latin typeface="Gowun Batang"/>
                <a:ea typeface="Gowun Batang"/>
                <a:cs typeface="Gowun Batang"/>
                <a:sym typeface="Gowun Batang"/>
              </a:defRPr>
            </a:lvl6pPr>
            <a:lvl7pPr lvl="6">
              <a:lnSpc>
                <a:spcPct val="100000"/>
              </a:lnSpc>
              <a:spcBef>
                <a:spcPts val="800"/>
              </a:spcBef>
              <a:spcAft>
                <a:spcPts val="0"/>
              </a:spcAft>
              <a:buSzPts val="1800"/>
              <a:buFont typeface="Gowun Batang"/>
              <a:buNone/>
              <a:defRPr sz="1800">
                <a:latin typeface="Gowun Batang"/>
                <a:ea typeface="Gowun Batang"/>
                <a:cs typeface="Gowun Batang"/>
                <a:sym typeface="Gowun Batang"/>
              </a:defRPr>
            </a:lvl7pPr>
            <a:lvl8pPr lvl="7">
              <a:lnSpc>
                <a:spcPct val="100000"/>
              </a:lnSpc>
              <a:spcBef>
                <a:spcPts val="800"/>
              </a:spcBef>
              <a:spcAft>
                <a:spcPts val="0"/>
              </a:spcAft>
              <a:buSzPts val="1800"/>
              <a:buFont typeface="Gowun Batang"/>
              <a:buNone/>
              <a:defRPr sz="1800">
                <a:latin typeface="Gowun Batang"/>
                <a:ea typeface="Gowun Batang"/>
                <a:cs typeface="Gowun Batang"/>
                <a:sym typeface="Gowun Batang"/>
              </a:defRPr>
            </a:lvl8pPr>
            <a:lvl9pPr lvl="8">
              <a:lnSpc>
                <a:spcPct val="100000"/>
              </a:lnSpc>
              <a:spcBef>
                <a:spcPts val="800"/>
              </a:spcBef>
              <a:spcAft>
                <a:spcPts val="800"/>
              </a:spcAft>
              <a:buSzPts val="1800"/>
              <a:buFont typeface="Gowun Batang"/>
              <a:buNone/>
              <a:defRPr sz="1800">
                <a:latin typeface="Gowun Batang"/>
                <a:ea typeface="Gowun Batang"/>
                <a:cs typeface="Gowun Batang"/>
                <a:sym typeface="Gowun Batang"/>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1">
  <p:cSld name="BLANK_1_1_1_1_1_1_1_1_1_1_1_1_1_1_2">
    <p:bg>
      <p:bgPr>
        <a:solidFill>
          <a:schemeClr val="lt2"/>
        </a:solidFill>
      </p:bgPr>
    </p:bg>
    <p:spTree>
      <p:nvGrpSpPr>
        <p:cNvPr id="1174" name="Shape 1174"/>
        <p:cNvGrpSpPr/>
        <p:nvPr/>
      </p:nvGrpSpPr>
      <p:grpSpPr>
        <a:xfrm>
          <a:off x="0" y="0"/>
          <a:ext cx="0" cy="0"/>
          <a:chOff x="0" y="0"/>
          <a:chExt cx="0" cy="0"/>
        </a:xfrm>
      </p:grpSpPr>
      <p:grpSp>
        <p:nvGrpSpPr>
          <p:cNvPr id="1175" name="Google Shape;1175;p66"/>
          <p:cNvGrpSpPr/>
          <p:nvPr/>
        </p:nvGrpSpPr>
        <p:grpSpPr>
          <a:xfrm rot="5400000">
            <a:off x="593015" y="4280998"/>
            <a:ext cx="369896" cy="333900"/>
            <a:chOff x="96076" y="654376"/>
            <a:chExt cx="369896" cy="333900"/>
          </a:xfrm>
        </p:grpSpPr>
        <p:cxnSp>
          <p:nvCxnSpPr>
            <p:cNvPr id="1176" name="Google Shape;1176;p66"/>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177" name="Google Shape;1177;p66"/>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178" name="Google Shape;1178;p66"/>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grpSp>
        <p:nvGrpSpPr>
          <p:cNvPr id="1179" name="Google Shape;1179;p66"/>
          <p:cNvGrpSpPr/>
          <p:nvPr/>
        </p:nvGrpSpPr>
        <p:grpSpPr>
          <a:xfrm rot="5400000">
            <a:off x="591615" y="2800698"/>
            <a:ext cx="369896" cy="333900"/>
            <a:chOff x="96076" y="654376"/>
            <a:chExt cx="369896" cy="333900"/>
          </a:xfrm>
        </p:grpSpPr>
        <p:cxnSp>
          <p:nvCxnSpPr>
            <p:cNvPr id="1180" name="Google Shape;1180;p66"/>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181" name="Google Shape;1181;p66"/>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182" name="Google Shape;1182;p66"/>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grpSp>
        <p:nvGrpSpPr>
          <p:cNvPr id="1183" name="Google Shape;1183;p66"/>
          <p:cNvGrpSpPr/>
          <p:nvPr/>
        </p:nvGrpSpPr>
        <p:grpSpPr>
          <a:xfrm rot="5400000">
            <a:off x="594440" y="1320410"/>
            <a:ext cx="369896" cy="333900"/>
            <a:chOff x="96076" y="654376"/>
            <a:chExt cx="369896" cy="333900"/>
          </a:xfrm>
        </p:grpSpPr>
        <p:cxnSp>
          <p:nvCxnSpPr>
            <p:cNvPr id="1184" name="Google Shape;1184;p66"/>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185" name="Google Shape;1185;p66"/>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186" name="Google Shape;1186;p66"/>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sp>
        <p:nvSpPr>
          <p:cNvPr id="1187" name="Google Shape;1187;p66"/>
          <p:cNvSpPr txBox="1"/>
          <p:nvPr>
            <p:ph type="title"/>
          </p:nvPr>
        </p:nvSpPr>
        <p:spPr>
          <a:xfrm flipH="1">
            <a:off x="1046175" y="334951"/>
            <a:ext cx="7576500" cy="5475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sp>
        <p:nvSpPr>
          <p:cNvPr id="1188" name="Google Shape;1188;p66"/>
          <p:cNvSpPr txBox="1"/>
          <p:nvPr/>
        </p:nvSpPr>
        <p:spPr>
          <a:xfrm>
            <a:off x="1040600" y="3719118"/>
            <a:ext cx="1985100" cy="1424400"/>
          </a:xfrm>
          <a:prstGeom prst="rect">
            <a:avLst/>
          </a:prstGeom>
          <a:solidFill>
            <a:schemeClr val="lt2"/>
          </a:solidFill>
          <a:ln>
            <a:noFill/>
          </a:ln>
        </p:spPr>
        <p:txBody>
          <a:bodyPr anchorCtr="0" anchor="b" bIns="365750" lIns="182875" spcFirstLastPara="1" rIns="182875" wrap="square" tIns="91425">
            <a:normAutofit/>
          </a:bodyPr>
          <a:lstStyle/>
          <a:p>
            <a:pPr indent="0" lvl="0" marL="0" rtl="0" algn="l">
              <a:lnSpc>
                <a:spcPct val="115000"/>
              </a:lnSpc>
              <a:spcBef>
                <a:spcPts val="0"/>
              </a:spcBef>
              <a:spcAft>
                <a:spcPts val="0"/>
              </a:spcAft>
              <a:buSzPts val="1000"/>
              <a:buNone/>
            </a:pPr>
            <a:r>
              <a:t/>
            </a:r>
            <a:endParaRPr sz="1000">
              <a:solidFill>
                <a:schemeClr val="lt1"/>
              </a:solidFill>
              <a:latin typeface="Inter Light"/>
              <a:ea typeface="Inter Light"/>
              <a:cs typeface="Inter Light"/>
              <a:sym typeface="Inter Light"/>
            </a:endParaRPr>
          </a:p>
        </p:txBody>
      </p:sp>
      <p:sp>
        <p:nvSpPr>
          <p:cNvPr id="1189" name="Google Shape;1189;p66"/>
          <p:cNvSpPr txBox="1"/>
          <p:nvPr/>
        </p:nvSpPr>
        <p:spPr>
          <a:xfrm>
            <a:off x="1040600" y="2311041"/>
            <a:ext cx="1985100" cy="1424400"/>
          </a:xfrm>
          <a:prstGeom prst="rect">
            <a:avLst/>
          </a:prstGeom>
          <a:solidFill>
            <a:schemeClr val="dk1"/>
          </a:solidFill>
          <a:ln>
            <a:noFill/>
          </a:ln>
        </p:spPr>
        <p:txBody>
          <a:bodyPr anchorCtr="0" anchor="b" bIns="365750" lIns="182875" spcFirstLastPara="1" rIns="182875" wrap="square" tIns="91425">
            <a:normAutofit/>
          </a:bodyPr>
          <a:lstStyle/>
          <a:p>
            <a:pPr indent="0" lvl="0" marL="0" rtl="0" algn="l">
              <a:lnSpc>
                <a:spcPct val="115000"/>
              </a:lnSpc>
              <a:spcBef>
                <a:spcPts val="0"/>
              </a:spcBef>
              <a:spcAft>
                <a:spcPts val="0"/>
              </a:spcAft>
              <a:buSzPts val="1000"/>
              <a:buNone/>
            </a:pPr>
            <a:r>
              <a:t/>
            </a:r>
            <a:endParaRPr sz="1000">
              <a:solidFill>
                <a:schemeClr val="lt1"/>
              </a:solidFill>
              <a:latin typeface="Inter Light"/>
              <a:ea typeface="Inter Light"/>
              <a:cs typeface="Inter Light"/>
              <a:sym typeface="Inter Light"/>
            </a:endParaRPr>
          </a:p>
        </p:txBody>
      </p:sp>
      <p:sp>
        <p:nvSpPr>
          <p:cNvPr id="1190" name="Google Shape;1190;p66"/>
          <p:cNvSpPr txBox="1"/>
          <p:nvPr/>
        </p:nvSpPr>
        <p:spPr>
          <a:xfrm>
            <a:off x="1040600" y="882450"/>
            <a:ext cx="1985100" cy="1424400"/>
          </a:xfrm>
          <a:prstGeom prst="rect">
            <a:avLst/>
          </a:prstGeom>
          <a:solidFill>
            <a:schemeClr val="lt2"/>
          </a:solidFill>
          <a:ln>
            <a:noFill/>
          </a:ln>
        </p:spPr>
        <p:txBody>
          <a:bodyPr anchorCtr="0" anchor="b" bIns="365750" lIns="182875" spcFirstLastPara="1" rIns="182875" wrap="square" tIns="91425">
            <a:normAutofit/>
          </a:bodyPr>
          <a:lstStyle/>
          <a:p>
            <a:pPr indent="0" lvl="0" marL="0" rtl="0" algn="l">
              <a:lnSpc>
                <a:spcPct val="115000"/>
              </a:lnSpc>
              <a:spcBef>
                <a:spcPts val="0"/>
              </a:spcBef>
              <a:spcAft>
                <a:spcPts val="0"/>
              </a:spcAft>
              <a:buSzPts val="1000"/>
              <a:buNone/>
            </a:pPr>
            <a:r>
              <a:t/>
            </a:r>
            <a:endParaRPr sz="1000">
              <a:solidFill>
                <a:schemeClr val="lt1"/>
              </a:solidFill>
              <a:latin typeface="Inter Light"/>
              <a:ea typeface="Inter Light"/>
              <a:cs typeface="Inter Light"/>
              <a:sym typeface="Inter Light"/>
            </a:endParaRPr>
          </a:p>
        </p:txBody>
      </p:sp>
      <p:sp>
        <p:nvSpPr>
          <p:cNvPr id="1191" name="Google Shape;1191;p66"/>
          <p:cNvSpPr txBox="1"/>
          <p:nvPr>
            <p:ph idx="1" type="body"/>
          </p:nvPr>
        </p:nvSpPr>
        <p:spPr>
          <a:xfrm>
            <a:off x="3166350" y="2557587"/>
            <a:ext cx="5457600" cy="1173600"/>
          </a:xfrm>
          <a:prstGeom prst="rect">
            <a:avLst/>
          </a:prstGeom>
        </p:spPr>
        <p:txBody>
          <a:bodyPr anchorCtr="0" anchor="t" bIns="0" lIns="274300" spcFirstLastPara="1" rIns="182875" wrap="square" tIns="0">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1192" name="Google Shape;1192;p66"/>
          <p:cNvSpPr txBox="1"/>
          <p:nvPr>
            <p:ph idx="2" type="body"/>
          </p:nvPr>
        </p:nvSpPr>
        <p:spPr>
          <a:xfrm>
            <a:off x="3166350" y="3965664"/>
            <a:ext cx="5457600" cy="1173600"/>
          </a:xfrm>
          <a:prstGeom prst="rect">
            <a:avLst/>
          </a:prstGeom>
        </p:spPr>
        <p:txBody>
          <a:bodyPr anchorCtr="0" anchor="t" bIns="0" lIns="274300" spcFirstLastPara="1" rIns="182875" wrap="square" tIns="0">
            <a:normAutofit/>
          </a:bodyPr>
          <a:lstStyle>
            <a:lvl1pPr indent="-292100" lvl="0" marL="457200">
              <a:spcBef>
                <a:spcPts val="0"/>
              </a:spcBef>
              <a:spcAft>
                <a:spcPts val="0"/>
              </a:spcAft>
              <a:buSzPts val="1000"/>
              <a:buFont typeface="Inter Light"/>
              <a:buChar char="●"/>
              <a:defRPr sz="1000">
                <a:latin typeface="Inter Light"/>
                <a:ea typeface="Inter Light"/>
                <a:cs typeface="Inter Light"/>
                <a:sym typeface="Inter Light"/>
              </a:defRPr>
            </a:lvl1pPr>
            <a:lvl2pPr indent="-292100" lvl="1" marL="914400">
              <a:spcBef>
                <a:spcPts val="800"/>
              </a:spcBef>
              <a:spcAft>
                <a:spcPts val="0"/>
              </a:spcAft>
              <a:buSzPts val="1000"/>
              <a:buFont typeface="Inter Light"/>
              <a:buChar char="○"/>
              <a:defRPr sz="1000">
                <a:latin typeface="Inter Light"/>
                <a:ea typeface="Inter Light"/>
                <a:cs typeface="Inter Light"/>
                <a:sym typeface="Inter Light"/>
              </a:defRPr>
            </a:lvl2pPr>
            <a:lvl3pPr indent="-292100" lvl="2" marL="1371600">
              <a:spcBef>
                <a:spcPts val="800"/>
              </a:spcBef>
              <a:spcAft>
                <a:spcPts val="0"/>
              </a:spcAft>
              <a:buSzPts val="1000"/>
              <a:buFont typeface="Inter Light"/>
              <a:buChar char="■"/>
              <a:defRPr sz="1000">
                <a:latin typeface="Inter Light"/>
                <a:ea typeface="Inter Light"/>
                <a:cs typeface="Inter Light"/>
                <a:sym typeface="Inter Light"/>
              </a:defRPr>
            </a:lvl3pPr>
            <a:lvl4pPr indent="-292100" lvl="3" marL="1828800">
              <a:spcBef>
                <a:spcPts val="800"/>
              </a:spcBef>
              <a:spcAft>
                <a:spcPts val="0"/>
              </a:spcAft>
              <a:buSzPts val="1000"/>
              <a:buFont typeface="Inter Light"/>
              <a:buChar char="●"/>
              <a:defRPr sz="1000">
                <a:latin typeface="Inter Light"/>
                <a:ea typeface="Inter Light"/>
                <a:cs typeface="Inter Light"/>
                <a:sym typeface="Inter Light"/>
              </a:defRPr>
            </a:lvl4pPr>
            <a:lvl5pPr indent="-292100" lvl="4" marL="2286000">
              <a:spcBef>
                <a:spcPts val="800"/>
              </a:spcBef>
              <a:spcAft>
                <a:spcPts val="0"/>
              </a:spcAft>
              <a:buSzPts val="1000"/>
              <a:buFont typeface="Inter Light"/>
              <a:buChar char="○"/>
              <a:defRPr sz="1000">
                <a:latin typeface="Inter Light"/>
                <a:ea typeface="Inter Light"/>
                <a:cs typeface="Inter Light"/>
                <a:sym typeface="Inter Light"/>
              </a:defRPr>
            </a:lvl5pPr>
            <a:lvl6pPr indent="-292100" lvl="5" marL="2743200">
              <a:spcBef>
                <a:spcPts val="800"/>
              </a:spcBef>
              <a:spcAft>
                <a:spcPts val="0"/>
              </a:spcAft>
              <a:buSzPts val="1000"/>
              <a:buFont typeface="Inter Light"/>
              <a:buChar char="■"/>
              <a:defRPr sz="1000">
                <a:latin typeface="Inter Light"/>
                <a:ea typeface="Inter Light"/>
                <a:cs typeface="Inter Light"/>
                <a:sym typeface="Inter Light"/>
              </a:defRPr>
            </a:lvl6pPr>
            <a:lvl7pPr indent="-292100" lvl="6" marL="3200400">
              <a:spcBef>
                <a:spcPts val="800"/>
              </a:spcBef>
              <a:spcAft>
                <a:spcPts val="0"/>
              </a:spcAft>
              <a:buSzPts val="1000"/>
              <a:buFont typeface="Inter Light"/>
              <a:buChar char="●"/>
              <a:defRPr sz="1000">
                <a:latin typeface="Inter Light"/>
                <a:ea typeface="Inter Light"/>
                <a:cs typeface="Inter Light"/>
                <a:sym typeface="Inter Light"/>
              </a:defRPr>
            </a:lvl7pPr>
            <a:lvl8pPr indent="-292100" lvl="7" marL="3657600">
              <a:spcBef>
                <a:spcPts val="800"/>
              </a:spcBef>
              <a:spcAft>
                <a:spcPts val="0"/>
              </a:spcAft>
              <a:buSzPts val="1000"/>
              <a:buFont typeface="Inter Light"/>
              <a:buChar char="○"/>
              <a:defRPr sz="1000">
                <a:latin typeface="Inter Light"/>
                <a:ea typeface="Inter Light"/>
                <a:cs typeface="Inter Light"/>
                <a:sym typeface="Inter Light"/>
              </a:defRPr>
            </a:lvl8pPr>
            <a:lvl9pPr indent="-292100" lvl="8" marL="4114800">
              <a:spcBef>
                <a:spcPts val="800"/>
              </a:spcBef>
              <a:spcAft>
                <a:spcPts val="800"/>
              </a:spcAft>
              <a:buSzPts val="1000"/>
              <a:buFont typeface="Inter Light"/>
              <a:buChar char="■"/>
              <a:defRPr sz="1000">
                <a:latin typeface="Inter Light"/>
                <a:ea typeface="Inter Light"/>
                <a:cs typeface="Inter Light"/>
                <a:sym typeface="Inter Light"/>
              </a:defRPr>
            </a:lvl9pPr>
          </a:lstStyle>
          <a:p/>
        </p:txBody>
      </p:sp>
      <p:cxnSp>
        <p:nvCxnSpPr>
          <p:cNvPr id="1193" name="Google Shape;1193;p66"/>
          <p:cNvCxnSpPr/>
          <p:nvPr/>
        </p:nvCxnSpPr>
        <p:spPr>
          <a:xfrm>
            <a:off x="1042100" y="334900"/>
            <a:ext cx="8102400" cy="0"/>
          </a:xfrm>
          <a:prstGeom prst="straightConnector1">
            <a:avLst/>
          </a:prstGeom>
          <a:noFill/>
          <a:ln cap="flat" cmpd="sng" w="9525">
            <a:solidFill>
              <a:schemeClr val="lt1"/>
            </a:solidFill>
            <a:prstDash val="solid"/>
            <a:round/>
            <a:headEnd len="sm" w="sm" type="none"/>
            <a:tailEnd len="sm" w="sm" type="none"/>
          </a:ln>
        </p:spPr>
      </p:cxnSp>
      <p:cxnSp>
        <p:nvCxnSpPr>
          <p:cNvPr id="1194" name="Google Shape;1194;p66"/>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195" name="Google Shape;1195;p66"/>
          <p:cNvCxnSpPr/>
          <p:nvPr/>
        </p:nvCxnSpPr>
        <p:spPr>
          <a:xfrm>
            <a:off x="5153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196" name="Google Shape;1196;p66"/>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197" name="Google Shape;1197;p66"/>
          <p:cNvCxnSpPr/>
          <p:nvPr/>
        </p:nvCxnSpPr>
        <p:spPr>
          <a:xfrm>
            <a:off x="8623975" y="-200"/>
            <a:ext cx="0" cy="5143500"/>
          </a:xfrm>
          <a:prstGeom prst="straightConnector1">
            <a:avLst/>
          </a:prstGeom>
          <a:noFill/>
          <a:ln cap="flat" cmpd="sng" w="9525">
            <a:solidFill>
              <a:schemeClr val="lt1"/>
            </a:solidFill>
            <a:prstDash val="solid"/>
            <a:round/>
            <a:headEnd len="sm" w="sm" type="none"/>
            <a:tailEnd len="sm" w="sm" type="none"/>
          </a:ln>
        </p:spPr>
      </p:cxnSp>
      <p:sp>
        <p:nvSpPr>
          <p:cNvPr id="1198" name="Google Shape;1198;p66"/>
          <p:cNvSpPr txBox="1"/>
          <p:nvPr>
            <p:ph idx="3" type="body"/>
          </p:nvPr>
        </p:nvSpPr>
        <p:spPr>
          <a:xfrm>
            <a:off x="3166350" y="1128996"/>
            <a:ext cx="5457600" cy="1173600"/>
          </a:xfrm>
          <a:prstGeom prst="rect">
            <a:avLst/>
          </a:prstGeom>
        </p:spPr>
        <p:txBody>
          <a:bodyPr anchorCtr="0" anchor="t" bIns="0" lIns="274300" spcFirstLastPara="1" rIns="182875" wrap="square" tIns="0">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cxnSp>
        <p:nvCxnSpPr>
          <p:cNvPr id="1199" name="Google Shape;1199;p66"/>
          <p:cNvCxnSpPr/>
          <p:nvPr/>
        </p:nvCxnSpPr>
        <p:spPr>
          <a:xfrm>
            <a:off x="1042100" y="882400"/>
            <a:ext cx="7581900" cy="0"/>
          </a:xfrm>
          <a:prstGeom prst="straightConnector1">
            <a:avLst/>
          </a:prstGeom>
          <a:noFill/>
          <a:ln cap="flat" cmpd="sng" w="9525">
            <a:solidFill>
              <a:schemeClr val="lt1"/>
            </a:solidFill>
            <a:prstDash val="solid"/>
            <a:round/>
            <a:headEnd len="sm" w="sm" type="none"/>
            <a:tailEnd len="sm" w="sm" type="none"/>
          </a:ln>
        </p:spPr>
      </p:cxnSp>
      <p:sp>
        <p:nvSpPr>
          <p:cNvPr id="1200" name="Google Shape;1200;p66"/>
          <p:cNvSpPr txBox="1"/>
          <p:nvPr>
            <p:ph idx="4" type="subTitle"/>
          </p:nvPr>
        </p:nvSpPr>
        <p:spPr>
          <a:xfrm>
            <a:off x="1042075" y="882450"/>
            <a:ext cx="1985100" cy="1424400"/>
          </a:xfrm>
          <a:prstGeom prst="rect">
            <a:avLst/>
          </a:prstGeom>
        </p:spPr>
        <p:txBody>
          <a:bodyPr anchorCtr="0" anchor="ctr" bIns="91425" lIns="274300" spcFirstLastPara="1" rIns="182875" wrap="square" tIns="91425">
            <a:noAutofit/>
          </a:bodyPr>
          <a:lstStyle>
            <a:lvl1pPr lvl="0">
              <a:lnSpc>
                <a:spcPct val="100000"/>
              </a:lnSpc>
              <a:spcBef>
                <a:spcPts val="0"/>
              </a:spcBef>
              <a:spcAft>
                <a:spcPts val="0"/>
              </a:spcAft>
              <a:buSzPts val="1800"/>
              <a:buFont typeface="Gowun Batang"/>
              <a:buNone/>
              <a:defRPr sz="1800">
                <a:latin typeface="Gowun Batang"/>
                <a:ea typeface="Gowun Batang"/>
                <a:cs typeface="Gowun Batang"/>
                <a:sym typeface="Gowun Batang"/>
              </a:defRPr>
            </a:lvl1pPr>
            <a:lvl2pPr lvl="1">
              <a:lnSpc>
                <a:spcPct val="100000"/>
              </a:lnSpc>
              <a:spcBef>
                <a:spcPts val="800"/>
              </a:spcBef>
              <a:spcAft>
                <a:spcPts val="0"/>
              </a:spcAft>
              <a:buSzPts val="1800"/>
              <a:buFont typeface="Gowun Batang"/>
              <a:buNone/>
              <a:defRPr sz="1800">
                <a:latin typeface="Gowun Batang"/>
                <a:ea typeface="Gowun Batang"/>
                <a:cs typeface="Gowun Batang"/>
                <a:sym typeface="Gowun Batang"/>
              </a:defRPr>
            </a:lvl2pPr>
            <a:lvl3pPr lvl="2">
              <a:lnSpc>
                <a:spcPct val="100000"/>
              </a:lnSpc>
              <a:spcBef>
                <a:spcPts val="800"/>
              </a:spcBef>
              <a:spcAft>
                <a:spcPts val="0"/>
              </a:spcAft>
              <a:buSzPts val="1800"/>
              <a:buFont typeface="Gowun Batang"/>
              <a:buNone/>
              <a:defRPr sz="1800">
                <a:latin typeface="Gowun Batang"/>
                <a:ea typeface="Gowun Batang"/>
                <a:cs typeface="Gowun Batang"/>
                <a:sym typeface="Gowun Batang"/>
              </a:defRPr>
            </a:lvl3pPr>
            <a:lvl4pPr lvl="3">
              <a:lnSpc>
                <a:spcPct val="100000"/>
              </a:lnSpc>
              <a:spcBef>
                <a:spcPts val="800"/>
              </a:spcBef>
              <a:spcAft>
                <a:spcPts val="0"/>
              </a:spcAft>
              <a:buSzPts val="1800"/>
              <a:buFont typeface="Gowun Batang"/>
              <a:buNone/>
              <a:defRPr sz="1800">
                <a:latin typeface="Gowun Batang"/>
                <a:ea typeface="Gowun Batang"/>
                <a:cs typeface="Gowun Batang"/>
                <a:sym typeface="Gowun Batang"/>
              </a:defRPr>
            </a:lvl4pPr>
            <a:lvl5pPr lvl="4">
              <a:lnSpc>
                <a:spcPct val="100000"/>
              </a:lnSpc>
              <a:spcBef>
                <a:spcPts val="800"/>
              </a:spcBef>
              <a:spcAft>
                <a:spcPts val="0"/>
              </a:spcAft>
              <a:buSzPts val="1800"/>
              <a:buFont typeface="Gowun Batang"/>
              <a:buNone/>
              <a:defRPr sz="1800">
                <a:latin typeface="Gowun Batang"/>
                <a:ea typeface="Gowun Batang"/>
                <a:cs typeface="Gowun Batang"/>
                <a:sym typeface="Gowun Batang"/>
              </a:defRPr>
            </a:lvl5pPr>
            <a:lvl6pPr lvl="5">
              <a:lnSpc>
                <a:spcPct val="100000"/>
              </a:lnSpc>
              <a:spcBef>
                <a:spcPts val="800"/>
              </a:spcBef>
              <a:spcAft>
                <a:spcPts val="0"/>
              </a:spcAft>
              <a:buSzPts val="1800"/>
              <a:buFont typeface="Gowun Batang"/>
              <a:buNone/>
              <a:defRPr sz="1800">
                <a:latin typeface="Gowun Batang"/>
                <a:ea typeface="Gowun Batang"/>
                <a:cs typeface="Gowun Batang"/>
                <a:sym typeface="Gowun Batang"/>
              </a:defRPr>
            </a:lvl6pPr>
            <a:lvl7pPr lvl="6">
              <a:lnSpc>
                <a:spcPct val="100000"/>
              </a:lnSpc>
              <a:spcBef>
                <a:spcPts val="800"/>
              </a:spcBef>
              <a:spcAft>
                <a:spcPts val="0"/>
              </a:spcAft>
              <a:buSzPts val="1800"/>
              <a:buFont typeface="Gowun Batang"/>
              <a:buNone/>
              <a:defRPr sz="1800">
                <a:latin typeface="Gowun Batang"/>
                <a:ea typeface="Gowun Batang"/>
                <a:cs typeface="Gowun Batang"/>
                <a:sym typeface="Gowun Batang"/>
              </a:defRPr>
            </a:lvl7pPr>
            <a:lvl8pPr lvl="7">
              <a:lnSpc>
                <a:spcPct val="100000"/>
              </a:lnSpc>
              <a:spcBef>
                <a:spcPts val="800"/>
              </a:spcBef>
              <a:spcAft>
                <a:spcPts val="0"/>
              </a:spcAft>
              <a:buSzPts val="1800"/>
              <a:buFont typeface="Gowun Batang"/>
              <a:buNone/>
              <a:defRPr sz="1800">
                <a:latin typeface="Gowun Batang"/>
                <a:ea typeface="Gowun Batang"/>
                <a:cs typeface="Gowun Batang"/>
                <a:sym typeface="Gowun Batang"/>
              </a:defRPr>
            </a:lvl8pPr>
            <a:lvl9pPr lvl="8">
              <a:lnSpc>
                <a:spcPct val="100000"/>
              </a:lnSpc>
              <a:spcBef>
                <a:spcPts val="800"/>
              </a:spcBef>
              <a:spcAft>
                <a:spcPts val="800"/>
              </a:spcAft>
              <a:buSzPts val="1800"/>
              <a:buFont typeface="Gowun Batang"/>
              <a:buNone/>
              <a:defRPr sz="1800">
                <a:latin typeface="Gowun Batang"/>
                <a:ea typeface="Gowun Batang"/>
                <a:cs typeface="Gowun Batang"/>
                <a:sym typeface="Gowun Batang"/>
              </a:defRPr>
            </a:lvl9pPr>
          </a:lstStyle>
          <a:p/>
        </p:txBody>
      </p:sp>
      <p:sp>
        <p:nvSpPr>
          <p:cNvPr id="1201" name="Google Shape;1201;p66"/>
          <p:cNvSpPr txBox="1"/>
          <p:nvPr>
            <p:ph idx="5" type="subTitle"/>
          </p:nvPr>
        </p:nvSpPr>
        <p:spPr>
          <a:xfrm>
            <a:off x="1042075" y="2311050"/>
            <a:ext cx="1985100" cy="1424400"/>
          </a:xfrm>
          <a:prstGeom prst="rect">
            <a:avLst/>
          </a:prstGeom>
        </p:spPr>
        <p:txBody>
          <a:bodyPr anchorCtr="0" anchor="ctr" bIns="91425" lIns="274300" spcFirstLastPara="1" rIns="182875" wrap="square" tIns="91425">
            <a:noAutofit/>
          </a:bodyPr>
          <a:lstStyle>
            <a:lvl1pPr lvl="0">
              <a:lnSpc>
                <a:spcPct val="100000"/>
              </a:lnSpc>
              <a:spcBef>
                <a:spcPts val="0"/>
              </a:spcBef>
              <a:spcAft>
                <a:spcPts val="0"/>
              </a:spcAft>
              <a:buSzPts val="1800"/>
              <a:buFont typeface="Gowun Batang"/>
              <a:buNone/>
              <a:defRPr sz="1800">
                <a:latin typeface="Gowun Batang"/>
                <a:ea typeface="Gowun Batang"/>
                <a:cs typeface="Gowun Batang"/>
                <a:sym typeface="Gowun Batang"/>
              </a:defRPr>
            </a:lvl1pPr>
            <a:lvl2pPr lvl="1">
              <a:lnSpc>
                <a:spcPct val="100000"/>
              </a:lnSpc>
              <a:spcBef>
                <a:spcPts val="800"/>
              </a:spcBef>
              <a:spcAft>
                <a:spcPts val="0"/>
              </a:spcAft>
              <a:buSzPts val="1800"/>
              <a:buFont typeface="Gowun Batang"/>
              <a:buNone/>
              <a:defRPr sz="1800">
                <a:latin typeface="Gowun Batang"/>
                <a:ea typeface="Gowun Batang"/>
                <a:cs typeface="Gowun Batang"/>
                <a:sym typeface="Gowun Batang"/>
              </a:defRPr>
            </a:lvl2pPr>
            <a:lvl3pPr lvl="2">
              <a:lnSpc>
                <a:spcPct val="100000"/>
              </a:lnSpc>
              <a:spcBef>
                <a:spcPts val="800"/>
              </a:spcBef>
              <a:spcAft>
                <a:spcPts val="0"/>
              </a:spcAft>
              <a:buSzPts val="1800"/>
              <a:buFont typeface="Gowun Batang"/>
              <a:buNone/>
              <a:defRPr sz="1800">
                <a:latin typeface="Gowun Batang"/>
                <a:ea typeface="Gowun Batang"/>
                <a:cs typeface="Gowun Batang"/>
                <a:sym typeface="Gowun Batang"/>
              </a:defRPr>
            </a:lvl3pPr>
            <a:lvl4pPr lvl="3">
              <a:lnSpc>
                <a:spcPct val="100000"/>
              </a:lnSpc>
              <a:spcBef>
                <a:spcPts val="800"/>
              </a:spcBef>
              <a:spcAft>
                <a:spcPts val="0"/>
              </a:spcAft>
              <a:buSzPts val="1800"/>
              <a:buFont typeface="Gowun Batang"/>
              <a:buNone/>
              <a:defRPr sz="1800">
                <a:latin typeface="Gowun Batang"/>
                <a:ea typeface="Gowun Batang"/>
                <a:cs typeface="Gowun Batang"/>
                <a:sym typeface="Gowun Batang"/>
              </a:defRPr>
            </a:lvl4pPr>
            <a:lvl5pPr lvl="4">
              <a:lnSpc>
                <a:spcPct val="100000"/>
              </a:lnSpc>
              <a:spcBef>
                <a:spcPts val="800"/>
              </a:spcBef>
              <a:spcAft>
                <a:spcPts val="0"/>
              </a:spcAft>
              <a:buSzPts val="1800"/>
              <a:buFont typeface="Gowun Batang"/>
              <a:buNone/>
              <a:defRPr sz="1800">
                <a:latin typeface="Gowun Batang"/>
                <a:ea typeface="Gowun Batang"/>
                <a:cs typeface="Gowun Batang"/>
                <a:sym typeface="Gowun Batang"/>
              </a:defRPr>
            </a:lvl5pPr>
            <a:lvl6pPr lvl="5">
              <a:lnSpc>
                <a:spcPct val="100000"/>
              </a:lnSpc>
              <a:spcBef>
                <a:spcPts val="800"/>
              </a:spcBef>
              <a:spcAft>
                <a:spcPts val="0"/>
              </a:spcAft>
              <a:buSzPts val="1800"/>
              <a:buFont typeface="Gowun Batang"/>
              <a:buNone/>
              <a:defRPr sz="1800">
                <a:latin typeface="Gowun Batang"/>
                <a:ea typeface="Gowun Batang"/>
                <a:cs typeface="Gowun Batang"/>
                <a:sym typeface="Gowun Batang"/>
              </a:defRPr>
            </a:lvl6pPr>
            <a:lvl7pPr lvl="6">
              <a:lnSpc>
                <a:spcPct val="100000"/>
              </a:lnSpc>
              <a:spcBef>
                <a:spcPts val="800"/>
              </a:spcBef>
              <a:spcAft>
                <a:spcPts val="0"/>
              </a:spcAft>
              <a:buSzPts val="1800"/>
              <a:buFont typeface="Gowun Batang"/>
              <a:buNone/>
              <a:defRPr sz="1800">
                <a:latin typeface="Gowun Batang"/>
                <a:ea typeface="Gowun Batang"/>
                <a:cs typeface="Gowun Batang"/>
                <a:sym typeface="Gowun Batang"/>
              </a:defRPr>
            </a:lvl7pPr>
            <a:lvl8pPr lvl="7">
              <a:lnSpc>
                <a:spcPct val="100000"/>
              </a:lnSpc>
              <a:spcBef>
                <a:spcPts val="800"/>
              </a:spcBef>
              <a:spcAft>
                <a:spcPts val="0"/>
              </a:spcAft>
              <a:buSzPts val="1800"/>
              <a:buFont typeface="Gowun Batang"/>
              <a:buNone/>
              <a:defRPr sz="1800">
                <a:latin typeface="Gowun Batang"/>
                <a:ea typeface="Gowun Batang"/>
                <a:cs typeface="Gowun Batang"/>
                <a:sym typeface="Gowun Batang"/>
              </a:defRPr>
            </a:lvl8pPr>
            <a:lvl9pPr lvl="8">
              <a:lnSpc>
                <a:spcPct val="100000"/>
              </a:lnSpc>
              <a:spcBef>
                <a:spcPts val="800"/>
              </a:spcBef>
              <a:spcAft>
                <a:spcPts val="800"/>
              </a:spcAft>
              <a:buSzPts val="1800"/>
              <a:buFont typeface="Gowun Batang"/>
              <a:buNone/>
              <a:defRPr sz="1800">
                <a:latin typeface="Gowun Batang"/>
                <a:ea typeface="Gowun Batang"/>
                <a:cs typeface="Gowun Batang"/>
                <a:sym typeface="Gowun Batang"/>
              </a:defRPr>
            </a:lvl9pPr>
          </a:lstStyle>
          <a:p/>
        </p:txBody>
      </p:sp>
      <p:sp>
        <p:nvSpPr>
          <p:cNvPr id="1202" name="Google Shape;1202;p66"/>
          <p:cNvSpPr txBox="1"/>
          <p:nvPr>
            <p:ph idx="6" type="subTitle"/>
          </p:nvPr>
        </p:nvSpPr>
        <p:spPr>
          <a:xfrm>
            <a:off x="1042075" y="3735450"/>
            <a:ext cx="1985100" cy="1424400"/>
          </a:xfrm>
          <a:prstGeom prst="rect">
            <a:avLst/>
          </a:prstGeom>
        </p:spPr>
        <p:txBody>
          <a:bodyPr anchorCtr="0" anchor="ctr" bIns="91425" lIns="274300" spcFirstLastPara="1" rIns="182875" wrap="square" tIns="91425">
            <a:noAutofit/>
          </a:bodyPr>
          <a:lstStyle>
            <a:lvl1pPr lvl="0">
              <a:lnSpc>
                <a:spcPct val="100000"/>
              </a:lnSpc>
              <a:spcBef>
                <a:spcPts val="0"/>
              </a:spcBef>
              <a:spcAft>
                <a:spcPts val="0"/>
              </a:spcAft>
              <a:buSzPts val="1800"/>
              <a:buFont typeface="Gowun Batang"/>
              <a:buNone/>
              <a:defRPr sz="1800">
                <a:latin typeface="Gowun Batang"/>
                <a:ea typeface="Gowun Batang"/>
                <a:cs typeface="Gowun Batang"/>
                <a:sym typeface="Gowun Batang"/>
              </a:defRPr>
            </a:lvl1pPr>
            <a:lvl2pPr lvl="1">
              <a:lnSpc>
                <a:spcPct val="100000"/>
              </a:lnSpc>
              <a:spcBef>
                <a:spcPts val="800"/>
              </a:spcBef>
              <a:spcAft>
                <a:spcPts val="0"/>
              </a:spcAft>
              <a:buSzPts val="1800"/>
              <a:buFont typeface="Gowun Batang"/>
              <a:buNone/>
              <a:defRPr sz="1800">
                <a:latin typeface="Gowun Batang"/>
                <a:ea typeface="Gowun Batang"/>
                <a:cs typeface="Gowun Batang"/>
                <a:sym typeface="Gowun Batang"/>
              </a:defRPr>
            </a:lvl2pPr>
            <a:lvl3pPr lvl="2">
              <a:lnSpc>
                <a:spcPct val="100000"/>
              </a:lnSpc>
              <a:spcBef>
                <a:spcPts val="800"/>
              </a:spcBef>
              <a:spcAft>
                <a:spcPts val="0"/>
              </a:spcAft>
              <a:buSzPts val="1800"/>
              <a:buFont typeface="Gowun Batang"/>
              <a:buNone/>
              <a:defRPr sz="1800">
                <a:latin typeface="Gowun Batang"/>
                <a:ea typeface="Gowun Batang"/>
                <a:cs typeface="Gowun Batang"/>
                <a:sym typeface="Gowun Batang"/>
              </a:defRPr>
            </a:lvl3pPr>
            <a:lvl4pPr lvl="3">
              <a:lnSpc>
                <a:spcPct val="100000"/>
              </a:lnSpc>
              <a:spcBef>
                <a:spcPts val="800"/>
              </a:spcBef>
              <a:spcAft>
                <a:spcPts val="0"/>
              </a:spcAft>
              <a:buSzPts val="1800"/>
              <a:buFont typeface="Gowun Batang"/>
              <a:buNone/>
              <a:defRPr sz="1800">
                <a:latin typeface="Gowun Batang"/>
                <a:ea typeface="Gowun Batang"/>
                <a:cs typeface="Gowun Batang"/>
                <a:sym typeface="Gowun Batang"/>
              </a:defRPr>
            </a:lvl4pPr>
            <a:lvl5pPr lvl="4">
              <a:lnSpc>
                <a:spcPct val="100000"/>
              </a:lnSpc>
              <a:spcBef>
                <a:spcPts val="800"/>
              </a:spcBef>
              <a:spcAft>
                <a:spcPts val="0"/>
              </a:spcAft>
              <a:buSzPts val="1800"/>
              <a:buFont typeface="Gowun Batang"/>
              <a:buNone/>
              <a:defRPr sz="1800">
                <a:latin typeface="Gowun Batang"/>
                <a:ea typeface="Gowun Batang"/>
                <a:cs typeface="Gowun Batang"/>
                <a:sym typeface="Gowun Batang"/>
              </a:defRPr>
            </a:lvl5pPr>
            <a:lvl6pPr lvl="5">
              <a:lnSpc>
                <a:spcPct val="100000"/>
              </a:lnSpc>
              <a:spcBef>
                <a:spcPts val="800"/>
              </a:spcBef>
              <a:spcAft>
                <a:spcPts val="0"/>
              </a:spcAft>
              <a:buSzPts val="1800"/>
              <a:buFont typeface="Gowun Batang"/>
              <a:buNone/>
              <a:defRPr sz="1800">
                <a:latin typeface="Gowun Batang"/>
                <a:ea typeface="Gowun Batang"/>
                <a:cs typeface="Gowun Batang"/>
                <a:sym typeface="Gowun Batang"/>
              </a:defRPr>
            </a:lvl6pPr>
            <a:lvl7pPr lvl="6">
              <a:lnSpc>
                <a:spcPct val="100000"/>
              </a:lnSpc>
              <a:spcBef>
                <a:spcPts val="800"/>
              </a:spcBef>
              <a:spcAft>
                <a:spcPts val="0"/>
              </a:spcAft>
              <a:buSzPts val="1800"/>
              <a:buFont typeface="Gowun Batang"/>
              <a:buNone/>
              <a:defRPr sz="1800">
                <a:latin typeface="Gowun Batang"/>
                <a:ea typeface="Gowun Batang"/>
                <a:cs typeface="Gowun Batang"/>
                <a:sym typeface="Gowun Batang"/>
              </a:defRPr>
            </a:lvl7pPr>
            <a:lvl8pPr lvl="7">
              <a:lnSpc>
                <a:spcPct val="100000"/>
              </a:lnSpc>
              <a:spcBef>
                <a:spcPts val="800"/>
              </a:spcBef>
              <a:spcAft>
                <a:spcPts val="0"/>
              </a:spcAft>
              <a:buSzPts val="1800"/>
              <a:buFont typeface="Gowun Batang"/>
              <a:buNone/>
              <a:defRPr sz="1800">
                <a:latin typeface="Gowun Batang"/>
                <a:ea typeface="Gowun Batang"/>
                <a:cs typeface="Gowun Batang"/>
                <a:sym typeface="Gowun Batang"/>
              </a:defRPr>
            </a:lvl8pPr>
            <a:lvl9pPr lvl="8">
              <a:lnSpc>
                <a:spcPct val="100000"/>
              </a:lnSpc>
              <a:spcBef>
                <a:spcPts val="800"/>
              </a:spcBef>
              <a:spcAft>
                <a:spcPts val="800"/>
              </a:spcAft>
              <a:buSzPts val="1800"/>
              <a:buFont typeface="Gowun Batang"/>
              <a:buNone/>
              <a:defRPr sz="1800">
                <a:latin typeface="Gowun Batang"/>
                <a:ea typeface="Gowun Batang"/>
                <a:cs typeface="Gowun Batang"/>
                <a:sym typeface="Gowun Batang"/>
              </a:defRPr>
            </a:lvl9pPr>
          </a:lstStyle>
          <a:p/>
        </p:txBody>
      </p:sp>
      <p:sp>
        <p:nvSpPr>
          <p:cNvPr id="1203" name="Google Shape;1203;p66"/>
          <p:cNvSpPr txBox="1"/>
          <p:nvPr>
            <p:ph idx="7" type="subTitle"/>
          </p:nvPr>
        </p:nvSpPr>
        <p:spPr>
          <a:xfrm>
            <a:off x="10364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1204" name="Google Shape;1204;p66"/>
          <p:cNvSpPr txBox="1"/>
          <p:nvPr>
            <p:ph idx="8"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1205" name="Google Shape;1205;p66"/>
          <p:cNvSpPr txBox="1"/>
          <p:nvPr>
            <p:ph idx="9"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BLANK_1_1_1_1_1_1_1_1_1_1_1_1_1_1_1">
    <p:bg>
      <p:bgPr>
        <a:solidFill>
          <a:schemeClr val="lt2"/>
        </a:solidFill>
      </p:bgPr>
    </p:bg>
    <p:spTree>
      <p:nvGrpSpPr>
        <p:cNvPr id="1206" name="Shape 1206"/>
        <p:cNvGrpSpPr/>
        <p:nvPr/>
      </p:nvGrpSpPr>
      <p:grpSpPr>
        <a:xfrm>
          <a:off x="0" y="0"/>
          <a:ext cx="0" cy="0"/>
          <a:chOff x="0" y="0"/>
          <a:chExt cx="0" cy="0"/>
        </a:xfrm>
      </p:grpSpPr>
      <p:grpSp>
        <p:nvGrpSpPr>
          <p:cNvPr id="1207" name="Google Shape;1207;p67"/>
          <p:cNvGrpSpPr/>
          <p:nvPr/>
        </p:nvGrpSpPr>
        <p:grpSpPr>
          <a:xfrm rot="5400000">
            <a:off x="593777" y="1244198"/>
            <a:ext cx="369896" cy="333900"/>
            <a:chOff x="96076" y="654376"/>
            <a:chExt cx="369896" cy="333900"/>
          </a:xfrm>
        </p:grpSpPr>
        <p:cxnSp>
          <p:nvCxnSpPr>
            <p:cNvPr id="1208" name="Google Shape;1208;p67"/>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209" name="Google Shape;1209;p67"/>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210" name="Google Shape;1210;p67"/>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grpSp>
        <p:nvGrpSpPr>
          <p:cNvPr id="1211" name="Google Shape;1211;p67"/>
          <p:cNvGrpSpPr/>
          <p:nvPr/>
        </p:nvGrpSpPr>
        <p:grpSpPr>
          <a:xfrm rot="5400000">
            <a:off x="593790" y="2286698"/>
            <a:ext cx="369896" cy="333900"/>
            <a:chOff x="96076" y="654376"/>
            <a:chExt cx="369896" cy="333900"/>
          </a:xfrm>
        </p:grpSpPr>
        <p:cxnSp>
          <p:nvCxnSpPr>
            <p:cNvPr id="1212" name="Google Shape;1212;p67"/>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213" name="Google Shape;1213;p67"/>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214" name="Google Shape;1214;p67"/>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grpSp>
        <p:nvGrpSpPr>
          <p:cNvPr id="1215" name="Google Shape;1215;p67"/>
          <p:cNvGrpSpPr/>
          <p:nvPr/>
        </p:nvGrpSpPr>
        <p:grpSpPr>
          <a:xfrm rot="5400000">
            <a:off x="593777" y="4371698"/>
            <a:ext cx="369896" cy="333900"/>
            <a:chOff x="96076" y="654376"/>
            <a:chExt cx="369896" cy="333900"/>
          </a:xfrm>
        </p:grpSpPr>
        <p:cxnSp>
          <p:nvCxnSpPr>
            <p:cNvPr id="1216" name="Google Shape;1216;p67"/>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217" name="Google Shape;1217;p67"/>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218" name="Google Shape;1218;p67"/>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sp>
        <p:nvSpPr>
          <p:cNvPr id="1219" name="Google Shape;1219;p67"/>
          <p:cNvSpPr txBox="1"/>
          <p:nvPr>
            <p:ph idx="1" type="body"/>
          </p:nvPr>
        </p:nvSpPr>
        <p:spPr>
          <a:xfrm>
            <a:off x="3166350" y="1128995"/>
            <a:ext cx="5457600" cy="816300"/>
          </a:xfrm>
          <a:prstGeom prst="rect">
            <a:avLst/>
          </a:prstGeom>
        </p:spPr>
        <p:txBody>
          <a:bodyPr anchorCtr="0" anchor="t" bIns="0" lIns="274300" spcFirstLastPara="1" rIns="182875" wrap="square" tIns="0">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1220" name="Google Shape;1220;p67"/>
          <p:cNvSpPr txBox="1"/>
          <p:nvPr>
            <p:ph idx="2" type="body"/>
          </p:nvPr>
        </p:nvSpPr>
        <p:spPr>
          <a:xfrm>
            <a:off x="3166350" y="2191967"/>
            <a:ext cx="5457600" cy="816300"/>
          </a:xfrm>
          <a:prstGeom prst="rect">
            <a:avLst/>
          </a:prstGeom>
        </p:spPr>
        <p:txBody>
          <a:bodyPr anchorCtr="0" anchor="t" bIns="0" lIns="274300" spcFirstLastPara="1" rIns="182875" wrap="square" tIns="0">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1221" name="Google Shape;1221;p67"/>
          <p:cNvSpPr txBox="1"/>
          <p:nvPr>
            <p:ph idx="3" type="body"/>
          </p:nvPr>
        </p:nvSpPr>
        <p:spPr>
          <a:xfrm>
            <a:off x="3166350" y="3260843"/>
            <a:ext cx="5457600" cy="816300"/>
          </a:xfrm>
          <a:prstGeom prst="rect">
            <a:avLst/>
          </a:prstGeom>
        </p:spPr>
        <p:txBody>
          <a:bodyPr anchorCtr="0" anchor="t" bIns="0" lIns="274300" spcFirstLastPara="1" rIns="182875" wrap="square" tIns="0">
            <a:normAutofit/>
          </a:bodyPr>
          <a:lstStyle>
            <a:lvl1pPr indent="-292100" lvl="0" marL="457200">
              <a:spcBef>
                <a:spcPts val="0"/>
              </a:spcBef>
              <a:spcAft>
                <a:spcPts val="0"/>
              </a:spcAft>
              <a:buSzPts val="1000"/>
              <a:buFont typeface="Inter Light"/>
              <a:buChar char="●"/>
              <a:defRPr sz="1000">
                <a:latin typeface="Inter Light"/>
                <a:ea typeface="Inter Light"/>
                <a:cs typeface="Inter Light"/>
                <a:sym typeface="Inter Light"/>
              </a:defRPr>
            </a:lvl1pPr>
            <a:lvl2pPr indent="-292100" lvl="1" marL="914400">
              <a:spcBef>
                <a:spcPts val="800"/>
              </a:spcBef>
              <a:spcAft>
                <a:spcPts val="0"/>
              </a:spcAft>
              <a:buSzPts val="1000"/>
              <a:buFont typeface="Inter Light"/>
              <a:buChar char="○"/>
              <a:defRPr sz="1000">
                <a:latin typeface="Inter Light"/>
                <a:ea typeface="Inter Light"/>
                <a:cs typeface="Inter Light"/>
                <a:sym typeface="Inter Light"/>
              </a:defRPr>
            </a:lvl2pPr>
            <a:lvl3pPr indent="-292100" lvl="2" marL="1371600">
              <a:spcBef>
                <a:spcPts val="800"/>
              </a:spcBef>
              <a:spcAft>
                <a:spcPts val="0"/>
              </a:spcAft>
              <a:buSzPts val="1000"/>
              <a:buFont typeface="Inter Light"/>
              <a:buChar char="■"/>
              <a:defRPr sz="1000">
                <a:latin typeface="Inter Light"/>
                <a:ea typeface="Inter Light"/>
                <a:cs typeface="Inter Light"/>
                <a:sym typeface="Inter Light"/>
              </a:defRPr>
            </a:lvl3pPr>
            <a:lvl4pPr indent="-292100" lvl="3" marL="1828800">
              <a:spcBef>
                <a:spcPts val="800"/>
              </a:spcBef>
              <a:spcAft>
                <a:spcPts val="0"/>
              </a:spcAft>
              <a:buSzPts val="1000"/>
              <a:buFont typeface="Inter Light"/>
              <a:buChar char="●"/>
              <a:defRPr sz="1000">
                <a:latin typeface="Inter Light"/>
                <a:ea typeface="Inter Light"/>
                <a:cs typeface="Inter Light"/>
                <a:sym typeface="Inter Light"/>
              </a:defRPr>
            </a:lvl4pPr>
            <a:lvl5pPr indent="-292100" lvl="4" marL="2286000">
              <a:spcBef>
                <a:spcPts val="800"/>
              </a:spcBef>
              <a:spcAft>
                <a:spcPts val="0"/>
              </a:spcAft>
              <a:buSzPts val="1000"/>
              <a:buFont typeface="Inter Light"/>
              <a:buChar char="○"/>
              <a:defRPr sz="1000">
                <a:latin typeface="Inter Light"/>
                <a:ea typeface="Inter Light"/>
                <a:cs typeface="Inter Light"/>
                <a:sym typeface="Inter Light"/>
              </a:defRPr>
            </a:lvl5pPr>
            <a:lvl6pPr indent="-292100" lvl="5" marL="2743200">
              <a:spcBef>
                <a:spcPts val="800"/>
              </a:spcBef>
              <a:spcAft>
                <a:spcPts val="0"/>
              </a:spcAft>
              <a:buSzPts val="1000"/>
              <a:buFont typeface="Inter Light"/>
              <a:buChar char="■"/>
              <a:defRPr sz="1000">
                <a:latin typeface="Inter Light"/>
                <a:ea typeface="Inter Light"/>
                <a:cs typeface="Inter Light"/>
                <a:sym typeface="Inter Light"/>
              </a:defRPr>
            </a:lvl6pPr>
            <a:lvl7pPr indent="-292100" lvl="6" marL="3200400">
              <a:spcBef>
                <a:spcPts val="800"/>
              </a:spcBef>
              <a:spcAft>
                <a:spcPts val="0"/>
              </a:spcAft>
              <a:buSzPts val="1000"/>
              <a:buFont typeface="Inter Light"/>
              <a:buChar char="●"/>
              <a:defRPr sz="1000">
                <a:latin typeface="Inter Light"/>
                <a:ea typeface="Inter Light"/>
                <a:cs typeface="Inter Light"/>
                <a:sym typeface="Inter Light"/>
              </a:defRPr>
            </a:lvl7pPr>
            <a:lvl8pPr indent="-292100" lvl="7" marL="3657600">
              <a:spcBef>
                <a:spcPts val="800"/>
              </a:spcBef>
              <a:spcAft>
                <a:spcPts val="0"/>
              </a:spcAft>
              <a:buSzPts val="1000"/>
              <a:buFont typeface="Inter Light"/>
              <a:buChar char="○"/>
              <a:defRPr sz="1000">
                <a:latin typeface="Inter Light"/>
                <a:ea typeface="Inter Light"/>
                <a:cs typeface="Inter Light"/>
                <a:sym typeface="Inter Light"/>
              </a:defRPr>
            </a:lvl8pPr>
            <a:lvl9pPr indent="-292100" lvl="8" marL="4114800">
              <a:spcBef>
                <a:spcPts val="800"/>
              </a:spcBef>
              <a:spcAft>
                <a:spcPts val="800"/>
              </a:spcAft>
              <a:buSzPts val="1000"/>
              <a:buFont typeface="Inter Light"/>
              <a:buChar char="■"/>
              <a:defRPr sz="1000">
                <a:latin typeface="Inter Light"/>
                <a:ea typeface="Inter Light"/>
                <a:cs typeface="Inter Light"/>
                <a:sym typeface="Inter Light"/>
              </a:defRPr>
            </a:lvl9pPr>
          </a:lstStyle>
          <a:p/>
        </p:txBody>
      </p:sp>
      <p:sp>
        <p:nvSpPr>
          <p:cNvPr id="1222" name="Google Shape;1222;p67"/>
          <p:cNvSpPr txBox="1"/>
          <p:nvPr>
            <p:ph idx="4" type="body"/>
          </p:nvPr>
        </p:nvSpPr>
        <p:spPr>
          <a:xfrm>
            <a:off x="3165075" y="4322928"/>
            <a:ext cx="5457600" cy="816300"/>
          </a:xfrm>
          <a:prstGeom prst="rect">
            <a:avLst/>
          </a:prstGeom>
        </p:spPr>
        <p:txBody>
          <a:bodyPr anchorCtr="0" anchor="t" bIns="0" lIns="274300" spcFirstLastPara="1" rIns="182875" wrap="square" tIns="0">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1223" name="Google Shape;1223;p67"/>
          <p:cNvSpPr txBox="1"/>
          <p:nvPr/>
        </p:nvSpPr>
        <p:spPr>
          <a:xfrm>
            <a:off x="1042100" y="4076382"/>
            <a:ext cx="1985100" cy="1067100"/>
          </a:xfrm>
          <a:prstGeom prst="rect">
            <a:avLst/>
          </a:prstGeom>
          <a:solidFill>
            <a:schemeClr val="dk1"/>
          </a:solidFill>
          <a:ln>
            <a:noFill/>
          </a:ln>
        </p:spPr>
        <p:txBody>
          <a:bodyPr anchorCtr="0" anchor="b" bIns="365750" lIns="182875" spcFirstLastPara="1" rIns="182875" wrap="square" tIns="91425">
            <a:normAutofit/>
          </a:bodyPr>
          <a:lstStyle/>
          <a:p>
            <a:pPr indent="0" lvl="0" marL="0" rtl="0" algn="l">
              <a:lnSpc>
                <a:spcPct val="115000"/>
              </a:lnSpc>
              <a:spcBef>
                <a:spcPts val="0"/>
              </a:spcBef>
              <a:spcAft>
                <a:spcPts val="0"/>
              </a:spcAft>
              <a:buSzPts val="1000"/>
              <a:buNone/>
            </a:pPr>
            <a:r>
              <a:t/>
            </a:r>
            <a:endParaRPr sz="1000">
              <a:solidFill>
                <a:schemeClr val="lt1"/>
              </a:solidFill>
              <a:latin typeface="Inter Light"/>
              <a:ea typeface="Inter Light"/>
              <a:cs typeface="Inter Light"/>
              <a:sym typeface="Inter Light"/>
            </a:endParaRPr>
          </a:p>
        </p:txBody>
      </p:sp>
      <p:grpSp>
        <p:nvGrpSpPr>
          <p:cNvPr id="1224" name="Google Shape;1224;p67"/>
          <p:cNvGrpSpPr/>
          <p:nvPr/>
        </p:nvGrpSpPr>
        <p:grpSpPr>
          <a:xfrm rot="5400000">
            <a:off x="593765" y="3328603"/>
            <a:ext cx="369896" cy="333900"/>
            <a:chOff x="96076" y="654376"/>
            <a:chExt cx="369896" cy="333900"/>
          </a:xfrm>
        </p:grpSpPr>
        <p:cxnSp>
          <p:nvCxnSpPr>
            <p:cNvPr id="1225" name="Google Shape;1225;p67"/>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226" name="Google Shape;1226;p67"/>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227" name="Google Shape;1227;p67"/>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sp>
        <p:nvSpPr>
          <p:cNvPr id="1228" name="Google Shape;1228;p67"/>
          <p:cNvSpPr txBox="1"/>
          <p:nvPr/>
        </p:nvSpPr>
        <p:spPr>
          <a:xfrm>
            <a:off x="1042100" y="3014307"/>
            <a:ext cx="1985100" cy="1067100"/>
          </a:xfrm>
          <a:prstGeom prst="rect">
            <a:avLst/>
          </a:prstGeom>
          <a:solidFill>
            <a:schemeClr val="lt2"/>
          </a:solidFill>
          <a:ln>
            <a:noFill/>
          </a:ln>
        </p:spPr>
        <p:txBody>
          <a:bodyPr anchorCtr="0" anchor="b" bIns="365750" lIns="182875" spcFirstLastPara="1" rIns="182875" wrap="square" tIns="91425">
            <a:normAutofit/>
          </a:bodyPr>
          <a:lstStyle/>
          <a:p>
            <a:pPr indent="0" lvl="0" marL="0" rtl="0" algn="l">
              <a:lnSpc>
                <a:spcPct val="115000"/>
              </a:lnSpc>
              <a:spcBef>
                <a:spcPts val="0"/>
              </a:spcBef>
              <a:spcAft>
                <a:spcPts val="0"/>
              </a:spcAft>
              <a:buSzPts val="1000"/>
              <a:buNone/>
            </a:pPr>
            <a:r>
              <a:t/>
            </a:r>
            <a:endParaRPr sz="1000">
              <a:solidFill>
                <a:schemeClr val="lt1"/>
              </a:solidFill>
              <a:latin typeface="Inter Light"/>
              <a:ea typeface="Inter Light"/>
              <a:cs typeface="Inter Light"/>
              <a:sym typeface="Inter Light"/>
            </a:endParaRPr>
          </a:p>
        </p:txBody>
      </p:sp>
      <p:sp>
        <p:nvSpPr>
          <p:cNvPr id="1229" name="Google Shape;1229;p67"/>
          <p:cNvSpPr txBox="1"/>
          <p:nvPr/>
        </p:nvSpPr>
        <p:spPr>
          <a:xfrm>
            <a:off x="1042100" y="1944523"/>
            <a:ext cx="1985100" cy="1067100"/>
          </a:xfrm>
          <a:prstGeom prst="rect">
            <a:avLst/>
          </a:prstGeom>
          <a:solidFill>
            <a:schemeClr val="dk1"/>
          </a:solidFill>
          <a:ln>
            <a:noFill/>
          </a:ln>
        </p:spPr>
        <p:txBody>
          <a:bodyPr anchorCtr="0" anchor="b" bIns="365750" lIns="182875" spcFirstLastPara="1" rIns="182875" wrap="square" tIns="91425">
            <a:normAutofit/>
          </a:bodyPr>
          <a:lstStyle/>
          <a:p>
            <a:pPr indent="0" lvl="0" marL="0" rtl="0" algn="l">
              <a:lnSpc>
                <a:spcPct val="115000"/>
              </a:lnSpc>
              <a:spcBef>
                <a:spcPts val="0"/>
              </a:spcBef>
              <a:spcAft>
                <a:spcPts val="0"/>
              </a:spcAft>
              <a:buSzPts val="1000"/>
              <a:buNone/>
            </a:pPr>
            <a:r>
              <a:t/>
            </a:r>
            <a:endParaRPr sz="1000">
              <a:solidFill>
                <a:schemeClr val="lt1"/>
              </a:solidFill>
              <a:latin typeface="Inter Light"/>
              <a:ea typeface="Inter Light"/>
              <a:cs typeface="Inter Light"/>
              <a:sym typeface="Inter Light"/>
            </a:endParaRPr>
          </a:p>
        </p:txBody>
      </p:sp>
      <p:sp>
        <p:nvSpPr>
          <p:cNvPr id="1230" name="Google Shape;1230;p67"/>
          <p:cNvSpPr txBox="1"/>
          <p:nvPr/>
        </p:nvSpPr>
        <p:spPr>
          <a:xfrm>
            <a:off x="1042100" y="882449"/>
            <a:ext cx="1985100" cy="1067100"/>
          </a:xfrm>
          <a:prstGeom prst="rect">
            <a:avLst/>
          </a:prstGeom>
          <a:solidFill>
            <a:schemeClr val="lt2"/>
          </a:solidFill>
          <a:ln>
            <a:noFill/>
          </a:ln>
        </p:spPr>
        <p:txBody>
          <a:bodyPr anchorCtr="0" anchor="b" bIns="365750" lIns="182875" spcFirstLastPara="1" rIns="182875" wrap="square" tIns="91425">
            <a:normAutofit/>
          </a:bodyPr>
          <a:lstStyle/>
          <a:p>
            <a:pPr indent="0" lvl="0" marL="0" rtl="0" algn="l">
              <a:lnSpc>
                <a:spcPct val="115000"/>
              </a:lnSpc>
              <a:spcBef>
                <a:spcPts val="0"/>
              </a:spcBef>
              <a:spcAft>
                <a:spcPts val="0"/>
              </a:spcAft>
              <a:buSzPts val="1000"/>
              <a:buNone/>
            </a:pPr>
            <a:r>
              <a:t/>
            </a:r>
            <a:endParaRPr sz="1000">
              <a:solidFill>
                <a:schemeClr val="lt1"/>
              </a:solidFill>
              <a:latin typeface="Inter Light"/>
              <a:ea typeface="Inter Light"/>
              <a:cs typeface="Inter Light"/>
              <a:sym typeface="Inter Light"/>
            </a:endParaRPr>
          </a:p>
        </p:txBody>
      </p:sp>
      <p:cxnSp>
        <p:nvCxnSpPr>
          <p:cNvPr id="1231" name="Google Shape;1231;p67"/>
          <p:cNvCxnSpPr/>
          <p:nvPr/>
        </p:nvCxnSpPr>
        <p:spPr>
          <a:xfrm>
            <a:off x="1042100" y="334900"/>
            <a:ext cx="8102400" cy="0"/>
          </a:xfrm>
          <a:prstGeom prst="straightConnector1">
            <a:avLst/>
          </a:prstGeom>
          <a:noFill/>
          <a:ln cap="flat" cmpd="sng" w="9525">
            <a:solidFill>
              <a:schemeClr val="lt1"/>
            </a:solidFill>
            <a:prstDash val="solid"/>
            <a:round/>
            <a:headEnd len="sm" w="sm" type="none"/>
            <a:tailEnd len="sm" w="sm" type="none"/>
          </a:ln>
        </p:spPr>
      </p:cxnSp>
      <p:cxnSp>
        <p:nvCxnSpPr>
          <p:cNvPr id="1232" name="Google Shape;1232;p67"/>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233" name="Google Shape;1233;p67"/>
          <p:cNvCxnSpPr/>
          <p:nvPr/>
        </p:nvCxnSpPr>
        <p:spPr>
          <a:xfrm>
            <a:off x="5153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234" name="Google Shape;1234;p67"/>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235" name="Google Shape;1235;p67"/>
          <p:cNvCxnSpPr/>
          <p:nvPr/>
        </p:nvCxnSpPr>
        <p:spPr>
          <a:xfrm>
            <a:off x="8623975" y="-200"/>
            <a:ext cx="0" cy="5143500"/>
          </a:xfrm>
          <a:prstGeom prst="straightConnector1">
            <a:avLst/>
          </a:prstGeom>
          <a:noFill/>
          <a:ln cap="flat" cmpd="sng" w="9525">
            <a:solidFill>
              <a:schemeClr val="lt1"/>
            </a:solidFill>
            <a:prstDash val="solid"/>
            <a:round/>
            <a:headEnd len="sm" w="sm" type="none"/>
            <a:tailEnd len="sm" w="sm" type="none"/>
          </a:ln>
        </p:spPr>
      </p:cxnSp>
      <p:cxnSp>
        <p:nvCxnSpPr>
          <p:cNvPr id="1236" name="Google Shape;1236;p67"/>
          <p:cNvCxnSpPr/>
          <p:nvPr/>
        </p:nvCxnSpPr>
        <p:spPr>
          <a:xfrm>
            <a:off x="1042100" y="882400"/>
            <a:ext cx="7581900" cy="0"/>
          </a:xfrm>
          <a:prstGeom prst="straightConnector1">
            <a:avLst/>
          </a:prstGeom>
          <a:noFill/>
          <a:ln cap="flat" cmpd="sng" w="9525">
            <a:solidFill>
              <a:schemeClr val="lt1"/>
            </a:solidFill>
            <a:prstDash val="solid"/>
            <a:round/>
            <a:headEnd len="sm" w="sm" type="none"/>
            <a:tailEnd len="sm" w="sm" type="none"/>
          </a:ln>
        </p:spPr>
      </p:cxnSp>
      <p:sp>
        <p:nvSpPr>
          <p:cNvPr id="1237" name="Google Shape;1237;p67"/>
          <p:cNvSpPr txBox="1"/>
          <p:nvPr>
            <p:ph type="title"/>
          </p:nvPr>
        </p:nvSpPr>
        <p:spPr>
          <a:xfrm flipH="1">
            <a:off x="1046175" y="334951"/>
            <a:ext cx="7576500" cy="5475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sp>
        <p:nvSpPr>
          <p:cNvPr id="1238" name="Google Shape;1238;p67"/>
          <p:cNvSpPr txBox="1"/>
          <p:nvPr>
            <p:ph idx="5" type="subTitle"/>
          </p:nvPr>
        </p:nvSpPr>
        <p:spPr>
          <a:xfrm>
            <a:off x="1042088" y="882450"/>
            <a:ext cx="1985100" cy="1067100"/>
          </a:xfrm>
          <a:prstGeom prst="rect">
            <a:avLst/>
          </a:prstGeom>
        </p:spPr>
        <p:txBody>
          <a:bodyPr anchorCtr="0" anchor="ctr" bIns="91425" lIns="274300" spcFirstLastPara="1" rIns="182875" wrap="square" tIns="91425">
            <a:noAutofit/>
          </a:bodyPr>
          <a:lstStyle>
            <a:lvl1pPr lvl="0">
              <a:lnSpc>
                <a:spcPct val="100000"/>
              </a:lnSpc>
              <a:spcBef>
                <a:spcPts val="0"/>
              </a:spcBef>
              <a:spcAft>
                <a:spcPts val="0"/>
              </a:spcAft>
              <a:buSzPts val="1800"/>
              <a:buFont typeface="Gowun Batang"/>
              <a:buNone/>
              <a:defRPr sz="1800">
                <a:latin typeface="Gowun Batang"/>
                <a:ea typeface="Gowun Batang"/>
                <a:cs typeface="Gowun Batang"/>
                <a:sym typeface="Gowun Batang"/>
              </a:defRPr>
            </a:lvl1pPr>
            <a:lvl2pPr lvl="1">
              <a:lnSpc>
                <a:spcPct val="100000"/>
              </a:lnSpc>
              <a:spcBef>
                <a:spcPts val="800"/>
              </a:spcBef>
              <a:spcAft>
                <a:spcPts val="0"/>
              </a:spcAft>
              <a:buSzPts val="1800"/>
              <a:buFont typeface="Gowun Batang"/>
              <a:buNone/>
              <a:defRPr sz="1800">
                <a:latin typeface="Gowun Batang"/>
                <a:ea typeface="Gowun Batang"/>
                <a:cs typeface="Gowun Batang"/>
                <a:sym typeface="Gowun Batang"/>
              </a:defRPr>
            </a:lvl2pPr>
            <a:lvl3pPr lvl="2">
              <a:lnSpc>
                <a:spcPct val="100000"/>
              </a:lnSpc>
              <a:spcBef>
                <a:spcPts val="800"/>
              </a:spcBef>
              <a:spcAft>
                <a:spcPts val="0"/>
              </a:spcAft>
              <a:buSzPts val="1800"/>
              <a:buFont typeface="Gowun Batang"/>
              <a:buNone/>
              <a:defRPr sz="1800">
                <a:latin typeface="Gowun Batang"/>
                <a:ea typeface="Gowun Batang"/>
                <a:cs typeface="Gowun Batang"/>
                <a:sym typeface="Gowun Batang"/>
              </a:defRPr>
            </a:lvl3pPr>
            <a:lvl4pPr lvl="3">
              <a:lnSpc>
                <a:spcPct val="100000"/>
              </a:lnSpc>
              <a:spcBef>
                <a:spcPts val="800"/>
              </a:spcBef>
              <a:spcAft>
                <a:spcPts val="0"/>
              </a:spcAft>
              <a:buSzPts val="1800"/>
              <a:buFont typeface="Gowun Batang"/>
              <a:buNone/>
              <a:defRPr sz="1800">
                <a:latin typeface="Gowun Batang"/>
                <a:ea typeface="Gowun Batang"/>
                <a:cs typeface="Gowun Batang"/>
                <a:sym typeface="Gowun Batang"/>
              </a:defRPr>
            </a:lvl4pPr>
            <a:lvl5pPr lvl="4">
              <a:lnSpc>
                <a:spcPct val="100000"/>
              </a:lnSpc>
              <a:spcBef>
                <a:spcPts val="800"/>
              </a:spcBef>
              <a:spcAft>
                <a:spcPts val="0"/>
              </a:spcAft>
              <a:buSzPts val="1800"/>
              <a:buFont typeface="Gowun Batang"/>
              <a:buNone/>
              <a:defRPr sz="1800">
                <a:latin typeface="Gowun Batang"/>
                <a:ea typeface="Gowun Batang"/>
                <a:cs typeface="Gowun Batang"/>
                <a:sym typeface="Gowun Batang"/>
              </a:defRPr>
            </a:lvl5pPr>
            <a:lvl6pPr lvl="5">
              <a:lnSpc>
                <a:spcPct val="100000"/>
              </a:lnSpc>
              <a:spcBef>
                <a:spcPts val="800"/>
              </a:spcBef>
              <a:spcAft>
                <a:spcPts val="0"/>
              </a:spcAft>
              <a:buSzPts val="1800"/>
              <a:buFont typeface="Gowun Batang"/>
              <a:buNone/>
              <a:defRPr sz="1800">
                <a:latin typeface="Gowun Batang"/>
                <a:ea typeface="Gowun Batang"/>
                <a:cs typeface="Gowun Batang"/>
                <a:sym typeface="Gowun Batang"/>
              </a:defRPr>
            </a:lvl6pPr>
            <a:lvl7pPr lvl="6">
              <a:lnSpc>
                <a:spcPct val="100000"/>
              </a:lnSpc>
              <a:spcBef>
                <a:spcPts val="800"/>
              </a:spcBef>
              <a:spcAft>
                <a:spcPts val="0"/>
              </a:spcAft>
              <a:buSzPts val="1800"/>
              <a:buFont typeface="Gowun Batang"/>
              <a:buNone/>
              <a:defRPr sz="1800">
                <a:latin typeface="Gowun Batang"/>
                <a:ea typeface="Gowun Batang"/>
                <a:cs typeface="Gowun Batang"/>
                <a:sym typeface="Gowun Batang"/>
              </a:defRPr>
            </a:lvl7pPr>
            <a:lvl8pPr lvl="7">
              <a:lnSpc>
                <a:spcPct val="100000"/>
              </a:lnSpc>
              <a:spcBef>
                <a:spcPts val="800"/>
              </a:spcBef>
              <a:spcAft>
                <a:spcPts val="0"/>
              </a:spcAft>
              <a:buSzPts val="1800"/>
              <a:buFont typeface="Gowun Batang"/>
              <a:buNone/>
              <a:defRPr sz="1800">
                <a:latin typeface="Gowun Batang"/>
                <a:ea typeface="Gowun Batang"/>
                <a:cs typeface="Gowun Batang"/>
                <a:sym typeface="Gowun Batang"/>
              </a:defRPr>
            </a:lvl8pPr>
            <a:lvl9pPr lvl="8">
              <a:lnSpc>
                <a:spcPct val="100000"/>
              </a:lnSpc>
              <a:spcBef>
                <a:spcPts val="800"/>
              </a:spcBef>
              <a:spcAft>
                <a:spcPts val="800"/>
              </a:spcAft>
              <a:buSzPts val="1800"/>
              <a:buFont typeface="Gowun Batang"/>
              <a:buNone/>
              <a:defRPr sz="1800">
                <a:latin typeface="Gowun Batang"/>
                <a:ea typeface="Gowun Batang"/>
                <a:cs typeface="Gowun Batang"/>
                <a:sym typeface="Gowun Batang"/>
              </a:defRPr>
            </a:lvl9pPr>
          </a:lstStyle>
          <a:p/>
        </p:txBody>
      </p:sp>
      <p:sp>
        <p:nvSpPr>
          <p:cNvPr id="1239" name="Google Shape;1239;p67"/>
          <p:cNvSpPr txBox="1"/>
          <p:nvPr>
            <p:ph idx="6" type="subTitle"/>
          </p:nvPr>
        </p:nvSpPr>
        <p:spPr>
          <a:xfrm>
            <a:off x="1042088" y="1949550"/>
            <a:ext cx="1985100" cy="1063200"/>
          </a:xfrm>
          <a:prstGeom prst="rect">
            <a:avLst/>
          </a:prstGeom>
        </p:spPr>
        <p:txBody>
          <a:bodyPr anchorCtr="0" anchor="ctr" bIns="91425" lIns="274300" spcFirstLastPara="1" rIns="182875" wrap="square" tIns="91425">
            <a:noAutofit/>
          </a:bodyPr>
          <a:lstStyle>
            <a:lvl1pPr lvl="0">
              <a:lnSpc>
                <a:spcPct val="100000"/>
              </a:lnSpc>
              <a:spcBef>
                <a:spcPts val="0"/>
              </a:spcBef>
              <a:spcAft>
                <a:spcPts val="0"/>
              </a:spcAft>
              <a:buSzPts val="1800"/>
              <a:buFont typeface="Gowun Batang"/>
              <a:buNone/>
              <a:defRPr sz="1800">
                <a:latin typeface="Gowun Batang"/>
                <a:ea typeface="Gowun Batang"/>
                <a:cs typeface="Gowun Batang"/>
                <a:sym typeface="Gowun Batang"/>
              </a:defRPr>
            </a:lvl1pPr>
            <a:lvl2pPr lvl="1">
              <a:lnSpc>
                <a:spcPct val="100000"/>
              </a:lnSpc>
              <a:spcBef>
                <a:spcPts val="800"/>
              </a:spcBef>
              <a:spcAft>
                <a:spcPts val="0"/>
              </a:spcAft>
              <a:buSzPts val="1800"/>
              <a:buFont typeface="Gowun Batang"/>
              <a:buNone/>
              <a:defRPr sz="1800">
                <a:latin typeface="Gowun Batang"/>
                <a:ea typeface="Gowun Batang"/>
                <a:cs typeface="Gowun Batang"/>
                <a:sym typeface="Gowun Batang"/>
              </a:defRPr>
            </a:lvl2pPr>
            <a:lvl3pPr lvl="2">
              <a:lnSpc>
                <a:spcPct val="100000"/>
              </a:lnSpc>
              <a:spcBef>
                <a:spcPts val="800"/>
              </a:spcBef>
              <a:spcAft>
                <a:spcPts val="0"/>
              </a:spcAft>
              <a:buSzPts val="1800"/>
              <a:buFont typeface="Gowun Batang"/>
              <a:buNone/>
              <a:defRPr sz="1800">
                <a:latin typeface="Gowun Batang"/>
                <a:ea typeface="Gowun Batang"/>
                <a:cs typeface="Gowun Batang"/>
                <a:sym typeface="Gowun Batang"/>
              </a:defRPr>
            </a:lvl3pPr>
            <a:lvl4pPr lvl="3">
              <a:lnSpc>
                <a:spcPct val="100000"/>
              </a:lnSpc>
              <a:spcBef>
                <a:spcPts val="800"/>
              </a:spcBef>
              <a:spcAft>
                <a:spcPts val="0"/>
              </a:spcAft>
              <a:buSzPts val="1800"/>
              <a:buFont typeface="Gowun Batang"/>
              <a:buNone/>
              <a:defRPr sz="1800">
                <a:latin typeface="Gowun Batang"/>
                <a:ea typeface="Gowun Batang"/>
                <a:cs typeface="Gowun Batang"/>
                <a:sym typeface="Gowun Batang"/>
              </a:defRPr>
            </a:lvl4pPr>
            <a:lvl5pPr lvl="4">
              <a:lnSpc>
                <a:spcPct val="100000"/>
              </a:lnSpc>
              <a:spcBef>
                <a:spcPts val="800"/>
              </a:spcBef>
              <a:spcAft>
                <a:spcPts val="0"/>
              </a:spcAft>
              <a:buSzPts val="1800"/>
              <a:buFont typeface="Gowun Batang"/>
              <a:buNone/>
              <a:defRPr sz="1800">
                <a:latin typeface="Gowun Batang"/>
                <a:ea typeface="Gowun Batang"/>
                <a:cs typeface="Gowun Batang"/>
                <a:sym typeface="Gowun Batang"/>
              </a:defRPr>
            </a:lvl5pPr>
            <a:lvl6pPr lvl="5">
              <a:lnSpc>
                <a:spcPct val="100000"/>
              </a:lnSpc>
              <a:spcBef>
                <a:spcPts val="800"/>
              </a:spcBef>
              <a:spcAft>
                <a:spcPts val="0"/>
              </a:spcAft>
              <a:buSzPts val="1800"/>
              <a:buFont typeface="Gowun Batang"/>
              <a:buNone/>
              <a:defRPr sz="1800">
                <a:latin typeface="Gowun Batang"/>
                <a:ea typeface="Gowun Batang"/>
                <a:cs typeface="Gowun Batang"/>
                <a:sym typeface="Gowun Batang"/>
              </a:defRPr>
            </a:lvl6pPr>
            <a:lvl7pPr lvl="6">
              <a:lnSpc>
                <a:spcPct val="100000"/>
              </a:lnSpc>
              <a:spcBef>
                <a:spcPts val="800"/>
              </a:spcBef>
              <a:spcAft>
                <a:spcPts val="0"/>
              </a:spcAft>
              <a:buSzPts val="1800"/>
              <a:buFont typeface="Gowun Batang"/>
              <a:buNone/>
              <a:defRPr sz="1800">
                <a:latin typeface="Gowun Batang"/>
                <a:ea typeface="Gowun Batang"/>
                <a:cs typeface="Gowun Batang"/>
                <a:sym typeface="Gowun Batang"/>
              </a:defRPr>
            </a:lvl7pPr>
            <a:lvl8pPr lvl="7">
              <a:lnSpc>
                <a:spcPct val="100000"/>
              </a:lnSpc>
              <a:spcBef>
                <a:spcPts val="800"/>
              </a:spcBef>
              <a:spcAft>
                <a:spcPts val="0"/>
              </a:spcAft>
              <a:buSzPts val="1800"/>
              <a:buFont typeface="Gowun Batang"/>
              <a:buNone/>
              <a:defRPr sz="1800">
                <a:latin typeface="Gowun Batang"/>
                <a:ea typeface="Gowun Batang"/>
                <a:cs typeface="Gowun Batang"/>
                <a:sym typeface="Gowun Batang"/>
              </a:defRPr>
            </a:lvl8pPr>
            <a:lvl9pPr lvl="8">
              <a:lnSpc>
                <a:spcPct val="100000"/>
              </a:lnSpc>
              <a:spcBef>
                <a:spcPts val="800"/>
              </a:spcBef>
              <a:spcAft>
                <a:spcPts val="800"/>
              </a:spcAft>
              <a:buSzPts val="1800"/>
              <a:buFont typeface="Gowun Batang"/>
              <a:buNone/>
              <a:defRPr sz="1800">
                <a:latin typeface="Gowun Batang"/>
                <a:ea typeface="Gowun Batang"/>
                <a:cs typeface="Gowun Batang"/>
                <a:sym typeface="Gowun Batang"/>
              </a:defRPr>
            </a:lvl9pPr>
          </a:lstStyle>
          <a:p/>
        </p:txBody>
      </p:sp>
      <p:sp>
        <p:nvSpPr>
          <p:cNvPr id="1240" name="Google Shape;1240;p67"/>
          <p:cNvSpPr txBox="1"/>
          <p:nvPr>
            <p:ph idx="7" type="subTitle"/>
          </p:nvPr>
        </p:nvSpPr>
        <p:spPr>
          <a:xfrm>
            <a:off x="1042088" y="3008275"/>
            <a:ext cx="1985100" cy="1073100"/>
          </a:xfrm>
          <a:prstGeom prst="rect">
            <a:avLst/>
          </a:prstGeom>
        </p:spPr>
        <p:txBody>
          <a:bodyPr anchorCtr="0" anchor="ctr" bIns="91425" lIns="274300" spcFirstLastPara="1" rIns="182875" wrap="square" tIns="91425">
            <a:noAutofit/>
          </a:bodyPr>
          <a:lstStyle>
            <a:lvl1pPr lvl="0">
              <a:lnSpc>
                <a:spcPct val="100000"/>
              </a:lnSpc>
              <a:spcBef>
                <a:spcPts val="0"/>
              </a:spcBef>
              <a:spcAft>
                <a:spcPts val="0"/>
              </a:spcAft>
              <a:buSzPts val="1800"/>
              <a:buFont typeface="Gowun Batang"/>
              <a:buNone/>
              <a:defRPr sz="1800">
                <a:latin typeface="Gowun Batang"/>
                <a:ea typeface="Gowun Batang"/>
                <a:cs typeface="Gowun Batang"/>
                <a:sym typeface="Gowun Batang"/>
              </a:defRPr>
            </a:lvl1pPr>
            <a:lvl2pPr lvl="1">
              <a:lnSpc>
                <a:spcPct val="100000"/>
              </a:lnSpc>
              <a:spcBef>
                <a:spcPts val="800"/>
              </a:spcBef>
              <a:spcAft>
                <a:spcPts val="0"/>
              </a:spcAft>
              <a:buSzPts val="1800"/>
              <a:buFont typeface="Gowun Batang"/>
              <a:buNone/>
              <a:defRPr sz="1800">
                <a:latin typeface="Gowun Batang"/>
                <a:ea typeface="Gowun Batang"/>
                <a:cs typeface="Gowun Batang"/>
                <a:sym typeface="Gowun Batang"/>
              </a:defRPr>
            </a:lvl2pPr>
            <a:lvl3pPr lvl="2">
              <a:lnSpc>
                <a:spcPct val="100000"/>
              </a:lnSpc>
              <a:spcBef>
                <a:spcPts val="800"/>
              </a:spcBef>
              <a:spcAft>
                <a:spcPts val="0"/>
              </a:spcAft>
              <a:buSzPts val="1800"/>
              <a:buFont typeface="Gowun Batang"/>
              <a:buNone/>
              <a:defRPr sz="1800">
                <a:latin typeface="Gowun Batang"/>
                <a:ea typeface="Gowun Batang"/>
                <a:cs typeface="Gowun Batang"/>
                <a:sym typeface="Gowun Batang"/>
              </a:defRPr>
            </a:lvl3pPr>
            <a:lvl4pPr lvl="3">
              <a:lnSpc>
                <a:spcPct val="100000"/>
              </a:lnSpc>
              <a:spcBef>
                <a:spcPts val="800"/>
              </a:spcBef>
              <a:spcAft>
                <a:spcPts val="0"/>
              </a:spcAft>
              <a:buSzPts val="1800"/>
              <a:buFont typeface="Gowun Batang"/>
              <a:buNone/>
              <a:defRPr sz="1800">
                <a:latin typeface="Gowun Batang"/>
                <a:ea typeface="Gowun Batang"/>
                <a:cs typeface="Gowun Batang"/>
                <a:sym typeface="Gowun Batang"/>
              </a:defRPr>
            </a:lvl4pPr>
            <a:lvl5pPr lvl="4">
              <a:lnSpc>
                <a:spcPct val="100000"/>
              </a:lnSpc>
              <a:spcBef>
                <a:spcPts val="800"/>
              </a:spcBef>
              <a:spcAft>
                <a:spcPts val="0"/>
              </a:spcAft>
              <a:buSzPts val="1800"/>
              <a:buFont typeface="Gowun Batang"/>
              <a:buNone/>
              <a:defRPr sz="1800">
                <a:latin typeface="Gowun Batang"/>
                <a:ea typeface="Gowun Batang"/>
                <a:cs typeface="Gowun Batang"/>
                <a:sym typeface="Gowun Batang"/>
              </a:defRPr>
            </a:lvl5pPr>
            <a:lvl6pPr lvl="5">
              <a:lnSpc>
                <a:spcPct val="100000"/>
              </a:lnSpc>
              <a:spcBef>
                <a:spcPts val="800"/>
              </a:spcBef>
              <a:spcAft>
                <a:spcPts val="0"/>
              </a:spcAft>
              <a:buSzPts val="1800"/>
              <a:buFont typeface="Gowun Batang"/>
              <a:buNone/>
              <a:defRPr sz="1800">
                <a:latin typeface="Gowun Batang"/>
                <a:ea typeface="Gowun Batang"/>
                <a:cs typeface="Gowun Batang"/>
                <a:sym typeface="Gowun Batang"/>
              </a:defRPr>
            </a:lvl6pPr>
            <a:lvl7pPr lvl="6">
              <a:lnSpc>
                <a:spcPct val="100000"/>
              </a:lnSpc>
              <a:spcBef>
                <a:spcPts val="800"/>
              </a:spcBef>
              <a:spcAft>
                <a:spcPts val="0"/>
              </a:spcAft>
              <a:buSzPts val="1800"/>
              <a:buFont typeface="Gowun Batang"/>
              <a:buNone/>
              <a:defRPr sz="1800">
                <a:latin typeface="Gowun Batang"/>
                <a:ea typeface="Gowun Batang"/>
                <a:cs typeface="Gowun Batang"/>
                <a:sym typeface="Gowun Batang"/>
              </a:defRPr>
            </a:lvl7pPr>
            <a:lvl8pPr lvl="7">
              <a:lnSpc>
                <a:spcPct val="100000"/>
              </a:lnSpc>
              <a:spcBef>
                <a:spcPts val="800"/>
              </a:spcBef>
              <a:spcAft>
                <a:spcPts val="0"/>
              </a:spcAft>
              <a:buSzPts val="1800"/>
              <a:buFont typeface="Gowun Batang"/>
              <a:buNone/>
              <a:defRPr sz="1800">
                <a:latin typeface="Gowun Batang"/>
                <a:ea typeface="Gowun Batang"/>
                <a:cs typeface="Gowun Batang"/>
                <a:sym typeface="Gowun Batang"/>
              </a:defRPr>
            </a:lvl8pPr>
            <a:lvl9pPr lvl="8">
              <a:lnSpc>
                <a:spcPct val="100000"/>
              </a:lnSpc>
              <a:spcBef>
                <a:spcPts val="800"/>
              </a:spcBef>
              <a:spcAft>
                <a:spcPts val="800"/>
              </a:spcAft>
              <a:buSzPts val="1800"/>
              <a:buFont typeface="Gowun Batang"/>
              <a:buNone/>
              <a:defRPr sz="1800">
                <a:latin typeface="Gowun Batang"/>
                <a:ea typeface="Gowun Batang"/>
                <a:cs typeface="Gowun Batang"/>
                <a:sym typeface="Gowun Batang"/>
              </a:defRPr>
            </a:lvl9pPr>
          </a:lstStyle>
          <a:p/>
        </p:txBody>
      </p:sp>
      <p:sp>
        <p:nvSpPr>
          <p:cNvPr id="1241" name="Google Shape;1241;p67"/>
          <p:cNvSpPr txBox="1"/>
          <p:nvPr>
            <p:ph idx="8" type="subTitle"/>
          </p:nvPr>
        </p:nvSpPr>
        <p:spPr>
          <a:xfrm>
            <a:off x="1042088" y="4082950"/>
            <a:ext cx="1985100" cy="1060500"/>
          </a:xfrm>
          <a:prstGeom prst="rect">
            <a:avLst/>
          </a:prstGeom>
        </p:spPr>
        <p:txBody>
          <a:bodyPr anchorCtr="0" anchor="ctr" bIns="91425" lIns="274300" spcFirstLastPara="1" rIns="182875" wrap="square" tIns="91425">
            <a:noAutofit/>
          </a:bodyPr>
          <a:lstStyle>
            <a:lvl1pPr lvl="0">
              <a:lnSpc>
                <a:spcPct val="100000"/>
              </a:lnSpc>
              <a:spcBef>
                <a:spcPts val="0"/>
              </a:spcBef>
              <a:spcAft>
                <a:spcPts val="0"/>
              </a:spcAft>
              <a:buSzPts val="1800"/>
              <a:buFont typeface="Gowun Batang"/>
              <a:buNone/>
              <a:defRPr sz="1800">
                <a:latin typeface="Gowun Batang"/>
                <a:ea typeface="Gowun Batang"/>
                <a:cs typeface="Gowun Batang"/>
                <a:sym typeface="Gowun Batang"/>
              </a:defRPr>
            </a:lvl1pPr>
            <a:lvl2pPr lvl="1">
              <a:lnSpc>
                <a:spcPct val="100000"/>
              </a:lnSpc>
              <a:spcBef>
                <a:spcPts val="800"/>
              </a:spcBef>
              <a:spcAft>
                <a:spcPts val="0"/>
              </a:spcAft>
              <a:buSzPts val="1800"/>
              <a:buFont typeface="Gowun Batang"/>
              <a:buNone/>
              <a:defRPr sz="1800">
                <a:latin typeface="Gowun Batang"/>
                <a:ea typeface="Gowun Batang"/>
                <a:cs typeface="Gowun Batang"/>
                <a:sym typeface="Gowun Batang"/>
              </a:defRPr>
            </a:lvl2pPr>
            <a:lvl3pPr lvl="2">
              <a:lnSpc>
                <a:spcPct val="100000"/>
              </a:lnSpc>
              <a:spcBef>
                <a:spcPts val="800"/>
              </a:spcBef>
              <a:spcAft>
                <a:spcPts val="0"/>
              </a:spcAft>
              <a:buSzPts val="1800"/>
              <a:buFont typeface="Gowun Batang"/>
              <a:buNone/>
              <a:defRPr sz="1800">
                <a:latin typeface="Gowun Batang"/>
                <a:ea typeface="Gowun Batang"/>
                <a:cs typeface="Gowun Batang"/>
                <a:sym typeface="Gowun Batang"/>
              </a:defRPr>
            </a:lvl3pPr>
            <a:lvl4pPr lvl="3">
              <a:lnSpc>
                <a:spcPct val="100000"/>
              </a:lnSpc>
              <a:spcBef>
                <a:spcPts val="800"/>
              </a:spcBef>
              <a:spcAft>
                <a:spcPts val="0"/>
              </a:spcAft>
              <a:buSzPts val="1800"/>
              <a:buFont typeface="Gowun Batang"/>
              <a:buNone/>
              <a:defRPr sz="1800">
                <a:latin typeface="Gowun Batang"/>
                <a:ea typeface="Gowun Batang"/>
                <a:cs typeface="Gowun Batang"/>
                <a:sym typeface="Gowun Batang"/>
              </a:defRPr>
            </a:lvl4pPr>
            <a:lvl5pPr lvl="4">
              <a:lnSpc>
                <a:spcPct val="100000"/>
              </a:lnSpc>
              <a:spcBef>
                <a:spcPts val="800"/>
              </a:spcBef>
              <a:spcAft>
                <a:spcPts val="0"/>
              </a:spcAft>
              <a:buSzPts val="1800"/>
              <a:buFont typeface="Gowun Batang"/>
              <a:buNone/>
              <a:defRPr sz="1800">
                <a:latin typeface="Gowun Batang"/>
                <a:ea typeface="Gowun Batang"/>
                <a:cs typeface="Gowun Batang"/>
                <a:sym typeface="Gowun Batang"/>
              </a:defRPr>
            </a:lvl5pPr>
            <a:lvl6pPr lvl="5">
              <a:lnSpc>
                <a:spcPct val="100000"/>
              </a:lnSpc>
              <a:spcBef>
                <a:spcPts val="800"/>
              </a:spcBef>
              <a:spcAft>
                <a:spcPts val="0"/>
              </a:spcAft>
              <a:buSzPts val="1800"/>
              <a:buFont typeface="Gowun Batang"/>
              <a:buNone/>
              <a:defRPr sz="1800">
                <a:latin typeface="Gowun Batang"/>
                <a:ea typeface="Gowun Batang"/>
                <a:cs typeface="Gowun Batang"/>
                <a:sym typeface="Gowun Batang"/>
              </a:defRPr>
            </a:lvl6pPr>
            <a:lvl7pPr lvl="6">
              <a:lnSpc>
                <a:spcPct val="100000"/>
              </a:lnSpc>
              <a:spcBef>
                <a:spcPts val="800"/>
              </a:spcBef>
              <a:spcAft>
                <a:spcPts val="0"/>
              </a:spcAft>
              <a:buSzPts val="1800"/>
              <a:buFont typeface="Gowun Batang"/>
              <a:buNone/>
              <a:defRPr sz="1800">
                <a:latin typeface="Gowun Batang"/>
                <a:ea typeface="Gowun Batang"/>
                <a:cs typeface="Gowun Batang"/>
                <a:sym typeface="Gowun Batang"/>
              </a:defRPr>
            </a:lvl7pPr>
            <a:lvl8pPr lvl="7">
              <a:lnSpc>
                <a:spcPct val="100000"/>
              </a:lnSpc>
              <a:spcBef>
                <a:spcPts val="800"/>
              </a:spcBef>
              <a:spcAft>
                <a:spcPts val="0"/>
              </a:spcAft>
              <a:buSzPts val="1800"/>
              <a:buFont typeface="Gowun Batang"/>
              <a:buNone/>
              <a:defRPr sz="1800">
                <a:latin typeface="Gowun Batang"/>
                <a:ea typeface="Gowun Batang"/>
                <a:cs typeface="Gowun Batang"/>
                <a:sym typeface="Gowun Batang"/>
              </a:defRPr>
            </a:lvl8pPr>
            <a:lvl9pPr lvl="8">
              <a:lnSpc>
                <a:spcPct val="100000"/>
              </a:lnSpc>
              <a:spcBef>
                <a:spcPts val="800"/>
              </a:spcBef>
              <a:spcAft>
                <a:spcPts val="800"/>
              </a:spcAft>
              <a:buSzPts val="1800"/>
              <a:buFont typeface="Gowun Batang"/>
              <a:buNone/>
              <a:defRPr sz="1800">
                <a:latin typeface="Gowun Batang"/>
                <a:ea typeface="Gowun Batang"/>
                <a:cs typeface="Gowun Batang"/>
                <a:sym typeface="Gowun Batang"/>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1">
  <p:cSld name="BLANK_1_1_1_1_1_1_1_1_1_1_1_1_1_1_1_2">
    <p:bg>
      <p:bgPr>
        <a:solidFill>
          <a:schemeClr val="lt2"/>
        </a:solidFill>
      </p:bgPr>
    </p:bg>
    <p:spTree>
      <p:nvGrpSpPr>
        <p:cNvPr id="1242" name="Shape 1242"/>
        <p:cNvGrpSpPr/>
        <p:nvPr/>
      </p:nvGrpSpPr>
      <p:grpSpPr>
        <a:xfrm>
          <a:off x="0" y="0"/>
          <a:ext cx="0" cy="0"/>
          <a:chOff x="0" y="0"/>
          <a:chExt cx="0" cy="0"/>
        </a:xfrm>
      </p:grpSpPr>
      <p:grpSp>
        <p:nvGrpSpPr>
          <p:cNvPr id="1243" name="Google Shape;1243;p68"/>
          <p:cNvGrpSpPr/>
          <p:nvPr/>
        </p:nvGrpSpPr>
        <p:grpSpPr>
          <a:xfrm rot="5400000">
            <a:off x="593777" y="1244198"/>
            <a:ext cx="369896" cy="333900"/>
            <a:chOff x="96076" y="654376"/>
            <a:chExt cx="369896" cy="333900"/>
          </a:xfrm>
        </p:grpSpPr>
        <p:cxnSp>
          <p:nvCxnSpPr>
            <p:cNvPr id="1244" name="Google Shape;1244;p68"/>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245" name="Google Shape;1245;p68"/>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246" name="Google Shape;1246;p68"/>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grpSp>
        <p:nvGrpSpPr>
          <p:cNvPr id="1247" name="Google Shape;1247;p68"/>
          <p:cNvGrpSpPr/>
          <p:nvPr/>
        </p:nvGrpSpPr>
        <p:grpSpPr>
          <a:xfrm rot="5400000">
            <a:off x="593790" y="2286698"/>
            <a:ext cx="369896" cy="333900"/>
            <a:chOff x="96076" y="654376"/>
            <a:chExt cx="369896" cy="333900"/>
          </a:xfrm>
        </p:grpSpPr>
        <p:cxnSp>
          <p:nvCxnSpPr>
            <p:cNvPr id="1248" name="Google Shape;1248;p68"/>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249" name="Google Shape;1249;p68"/>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250" name="Google Shape;1250;p68"/>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grpSp>
        <p:nvGrpSpPr>
          <p:cNvPr id="1251" name="Google Shape;1251;p68"/>
          <p:cNvGrpSpPr/>
          <p:nvPr/>
        </p:nvGrpSpPr>
        <p:grpSpPr>
          <a:xfrm rot="5400000">
            <a:off x="593777" y="4371698"/>
            <a:ext cx="369896" cy="333900"/>
            <a:chOff x="96076" y="654376"/>
            <a:chExt cx="369896" cy="333900"/>
          </a:xfrm>
        </p:grpSpPr>
        <p:cxnSp>
          <p:nvCxnSpPr>
            <p:cNvPr id="1252" name="Google Shape;1252;p68"/>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253" name="Google Shape;1253;p68"/>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254" name="Google Shape;1254;p68"/>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grpSp>
        <p:nvGrpSpPr>
          <p:cNvPr id="1255" name="Google Shape;1255;p68"/>
          <p:cNvGrpSpPr/>
          <p:nvPr/>
        </p:nvGrpSpPr>
        <p:grpSpPr>
          <a:xfrm rot="5400000">
            <a:off x="593765" y="3328603"/>
            <a:ext cx="369896" cy="333900"/>
            <a:chOff x="96076" y="654376"/>
            <a:chExt cx="369896" cy="333900"/>
          </a:xfrm>
        </p:grpSpPr>
        <p:cxnSp>
          <p:nvCxnSpPr>
            <p:cNvPr id="1256" name="Google Shape;1256;p68"/>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257" name="Google Shape;1257;p68"/>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258" name="Google Shape;1258;p68"/>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sp>
        <p:nvSpPr>
          <p:cNvPr id="1259" name="Google Shape;1259;p68"/>
          <p:cNvSpPr txBox="1"/>
          <p:nvPr>
            <p:ph idx="1" type="body"/>
          </p:nvPr>
        </p:nvSpPr>
        <p:spPr>
          <a:xfrm>
            <a:off x="3166350" y="1128995"/>
            <a:ext cx="5457600" cy="816300"/>
          </a:xfrm>
          <a:prstGeom prst="rect">
            <a:avLst/>
          </a:prstGeom>
        </p:spPr>
        <p:txBody>
          <a:bodyPr anchorCtr="0" anchor="t" bIns="0" lIns="274300" spcFirstLastPara="1" rIns="182875" wrap="square" tIns="0">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1260" name="Google Shape;1260;p68"/>
          <p:cNvSpPr txBox="1"/>
          <p:nvPr>
            <p:ph idx="2" type="body"/>
          </p:nvPr>
        </p:nvSpPr>
        <p:spPr>
          <a:xfrm>
            <a:off x="3166350" y="2191967"/>
            <a:ext cx="5457600" cy="816300"/>
          </a:xfrm>
          <a:prstGeom prst="rect">
            <a:avLst/>
          </a:prstGeom>
        </p:spPr>
        <p:txBody>
          <a:bodyPr anchorCtr="0" anchor="t" bIns="0" lIns="274300" spcFirstLastPara="1" rIns="182875" wrap="square" tIns="0">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1261" name="Google Shape;1261;p68"/>
          <p:cNvSpPr txBox="1"/>
          <p:nvPr>
            <p:ph idx="3" type="body"/>
          </p:nvPr>
        </p:nvSpPr>
        <p:spPr>
          <a:xfrm>
            <a:off x="3166350" y="3260843"/>
            <a:ext cx="5457600" cy="816300"/>
          </a:xfrm>
          <a:prstGeom prst="rect">
            <a:avLst/>
          </a:prstGeom>
        </p:spPr>
        <p:txBody>
          <a:bodyPr anchorCtr="0" anchor="t" bIns="0" lIns="274300" spcFirstLastPara="1" rIns="182875" wrap="square" tIns="0">
            <a:normAutofit/>
          </a:bodyPr>
          <a:lstStyle>
            <a:lvl1pPr indent="-292100" lvl="0" marL="457200">
              <a:spcBef>
                <a:spcPts val="0"/>
              </a:spcBef>
              <a:spcAft>
                <a:spcPts val="0"/>
              </a:spcAft>
              <a:buSzPts val="1000"/>
              <a:buFont typeface="Inter Light"/>
              <a:buChar char="●"/>
              <a:defRPr sz="1000">
                <a:latin typeface="Inter Light"/>
                <a:ea typeface="Inter Light"/>
                <a:cs typeface="Inter Light"/>
                <a:sym typeface="Inter Light"/>
              </a:defRPr>
            </a:lvl1pPr>
            <a:lvl2pPr indent="-292100" lvl="1" marL="914400">
              <a:spcBef>
                <a:spcPts val="800"/>
              </a:spcBef>
              <a:spcAft>
                <a:spcPts val="0"/>
              </a:spcAft>
              <a:buSzPts val="1000"/>
              <a:buFont typeface="Inter Light"/>
              <a:buChar char="○"/>
              <a:defRPr sz="1000">
                <a:latin typeface="Inter Light"/>
                <a:ea typeface="Inter Light"/>
                <a:cs typeface="Inter Light"/>
                <a:sym typeface="Inter Light"/>
              </a:defRPr>
            </a:lvl2pPr>
            <a:lvl3pPr indent="-292100" lvl="2" marL="1371600">
              <a:spcBef>
                <a:spcPts val="800"/>
              </a:spcBef>
              <a:spcAft>
                <a:spcPts val="0"/>
              </a:spcAft>
              <a:buSzPts val="1000"/>
              <a:buFont typeface="Inter Light"/>
              <a:buChar char="■"/>
              <a:defRPr sz="1000">
                <a:latin typeface="Inter Light"/>
                <a:ea typeface="Inter Light"/>
                <a:cs typeface="Inter Light"/>
                <a:sym typeface="Inter Light"/>
              </a:defRPr>
            </a:lvl3pPr>
            <a:lvl4pPr indent="-292100" lvl="3" marL="1828800">
              <a:spcBef>
                <a:spcPts val="800"/>
              </a:spcBef>
              <a:spcAft>
                <a:spcPts val="0"/>
              </a:spcAft>
              <a:buSzPts val="1000"/>
              <a:buFont typeface="Inter Light"/>
              <a:buChar char="●"/>
              <a:defRPr sz="1000">
                <a:latin typeface="Inter Light"/>
                <a:ea typeface="Inter Light"/>
                <a:cs typeface="Inter Light"/>
                <a:sym typeface="Inter Light"/>
              </a:defRPr>
            </a:lvl4pPr>
            <a:lvl5pPr indent="-292100" lvl="4" marL="2286000">
              <a:spcBef>
                <a:spcPts val="800"/>
              </a:spcBef>
              <a:spcAft>
                <a:spcPts val="0"/>
              </a:spcAft>
              <a:buSzPts val="1000"/>
              <a:buFont typeface="Inter Light"/>
              <a:buChar char="○"/>
              <a:defRPr sz="1000">
                <a:latin typeface="Inter Light"/>
                <a:ea typeface="Inter Light"/>
                <a:cs typeface="Inter Light"/>
                <a:sym typeface="Inter Light"/>
              </a:defRPr>
            </a:lvl5pPr>
            <a:lvl6pPr indent="-292100" lvl="5" marL="2743200">
              <a:spcBef>
                <a:spcPts val="800"/>
              </a:spcBef>
              <a:spcAft>
                <a:spcPts val="0"/>
              </a:spcAft>
              <a:buSzPts val="1000"/>
              <a:buFont typeface="Inter Light"/>
              <a:buChar char="■"/>
              <a:defRPr sz="1000">
                <a:latin typeface="Inter Light"/>
                <a:ea typeface="Inter Light"/>
                <a:cs typeface="Inter Light"/>
                <a:sym typeface="Inter Light"/>
              </a:defRPr>
            </a:lvl6pPr>
            <a:lvl7pPr indent="-292100" lvl="6" marL="3200400">
              <a:spcBef>
                <a:spcPts val="800"/>
              </a:spcBef>
              <a:spcAft>
                <a:spcPts val="0"/>
              </a:spcAft>
              <a:buSzPts val="1000"/>
              <a:buFont typeface="Inter Light"/>
              <a:buChar char="●"/>
              <a:defRPr sz="1000">
                <a:latin typeface="Inter Light"/>
                <a:ea typeface="Inter Light"/>
                <a:cs typeface="Inter Light"/>
                <a:sym typeface="Inter Light"/>
              </a:defRPr>
            </a:lvl7pPr>
            <a:lvl8pPr indent="-292100" lvl="7" marL="3657600">
              <a:spcBef>
                <a:spcPts val="800"/>
              </a:spcBef>
              <a:spcAft>
                <a:spcPts val="0"/>
              </a:spcAft>
              <a:buSzPts val="1000"/>
              <a:buFont typeface="Inter Light"/>
              <a:buChar char="○"/>
              <a:defRPr sz="1000">
                <a:latin typeface="Inter Light"/>
                <a:ea typeface="Inter Light"/>
                <a:cs typeface="Inter Light"/>
                <a:sym typeface="Inter Light"/>
              </a:defRPr>
            </a:lvl8pPr>
            <a:lvl9pPr indent="-292100" lvl="8" marL="4114800">
              <a:spcBef>
                <a:spcPts val="800"/>
              </a:spcBef>
              <a:spcAft>
                <a:spcPts val="800"/>
              </a:spcAft>
              <a:buSzPts val="1000"/>
              <a:buFont typeface="Inter Light"/>
              <a:buChar char="■"/>
              <a:defRPr sz="1000">
                <a:latin typeface="Inter Light"/>
                <a:ea typeface="Inter Light"/>
                <a:cs typeface="Inter Light"/>
                <a:sym typeface="Inter Light"/>
              </a:defRPr>
            </a:lvl9pPr>
          </a:lstStyle>
          <a:p/>
        </p:txBody>
      </p:sp>
      <p:sp>
        <p:nvSpPr>
          <p:cNvPr id="1262" name="Google Shape;1262;p68"/>
          <p:cNvSpPr txBox="1"/>
          <p:nvPr>
            <p:ph idx="4" type="body"/>
          </p:nvPr>
        </p:nvSpPr>
        <p:spPr>
          <a:xfrm>
            <a:off x="3165075" y="4322928"/>
            <a:ext cx="5457600" cy="816300"/>
          </a:xfrm>
          <a:prstGeom prst="rect">
            <a:avLst/>
          </a:prstGeom>
        </p:spPr>
        <p:txBody>
          <a:bodyPr anchorCtr="0" anchor="t" bIns="0" lIns="274300" spcFirstLastPara="1" rIns="182875" wrap="square" tIns="0">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1263" name="Google Shape;1263;p68"/>
          <p:cNvSpPr txBox="1"/>
          <p:nvPr/>
        </p:nvSpPr>
        <p:spPr>
          <a:xfrm>
            <a:off x="1042100" y="4076382"/>
            <a:ext cx="1985100" cy="1067100"/>
          </a:xfrm>
          <a:prstGeom prst="rect">
            <a:avLst/>
          </a:prstGeom>
          <a:solidFill>
            <a:schemeClr val="dk1"/>
          </a:solidFill>
          <a:ln>
            <a:noFill/>
          </a:ln>
        </p:spPr>
        <p:txBody>
          <a:bodyPr anchorCtr="0" anchor="b" bIns="365750" lIns="182875" spcFirstLastPara="1" rIns="182875" wrap="square" tIns="91425">
            <a:normAutofit/>
          </a:bodyPr>
          <a:lstStyle/>
          <a:p>
            <a:pPr indent="0" lvl="0" marL="0" rtl="0" algn="l">
              <a:lnSpc>
                <a:spcPct val="115000"/>
              </a:lnSpc>
              <a:spcBef>
                <a:spcPts val="0"/>
              </a:spcBef>
              <a:spcAft>
                <a:spcPts val="0"/>
              </a:spcAft>
              <a:buSzPts val="1000"/>
              <a:buNone/>
            </a:pPr>
            <a:r>
              <a:t/>
            </a:r>
            <a:endParaRPr sz="1000">
              <a:solidFill>
                <a:schemeClr val="lt1"/>
              </a:solidFill>
              <a:latin typeface="Inter Light"/>
              <a:ea typeface="Inter Light"/>
              <a:cs typeface="Inter Light"/>
              <a:sym typeface="Inter Light"/>
            </a:endParaRPr>
          </a:p>
        </p:txBody>
      </p:sp>
      <p:sp>
        <p:nvSpPr>
          <p:cNvPr id="1264" name="Google Shape;1264;p68"/>
          <p:cNvSpPr txBox="1"/>
          <p:nvPr/>
        </p:nvSpPr>
        <p:spPr>
          <a:xfrm>
            <a:off x="1042100" y="3014307"/>
            <a:ext cx="1985100" cy="1067100"/>
          </a:xfrm>
          <a:prstGeom prst="rect">
            <a:avLst/>
          </a:prstGeom>
          <a:solidFill>
            <a:schemeClr val="lt2"/>
          </a:solidFill>
          <a:ln>
            <a:noFill/>
          </a:ln>
        </p:spPr>
        <p:txBody>
          <a:bodyPr anchorCtr="0" anchor="b" bIns="365750" lIns="182875" spcFirstLastPara="1" rIns="182875" wrap="square" tIns="91425">
            <a:normAutofit/>
          </a:bodyPr>
          <a:lstStyle/>
          <a:p>
            <a:pPr indent="0" lvl="0" marL="0" rtl="0" algn="l">
              <a:lnSpc>
                <a:spcPct val="115000"/>
              </a:lnSpc>
              <a:spcBef>
                <a:spcPts val="0"/>
              </a:spcBef>
              <a:spcAft>
                <a:spcPts val="0"/>
              </a:spcAft>
              <a:buSzPts val="1000"/>
              <a:buNone/>
            </a:pPr>
            <a:r>
              <a:t/>
            </a:r>
            <a:endParaRPr sz="1000">
              <a:solidFill>
                <a:schemeClr val="lt1"/>
              </a:solidFill>
              <a:latin typeface="Inter Light"/>
              <a:ea typeface="Inter Light"/>
              <a:cs typeface="Inter Light"/>
              <a:sym typeface="Inter Light"/>
            </a:endParaRPr>
          </a:p>
        </p:txBody>
      </p:sp>
      <p:sp>
        <p:nvSpPr>
          <p:cNvPr id="1265" name="Google Shape;1265;p68"/>
          <p:cNvSpPr txBox="1"/>
          <p:nvPr/>
        </p:nvSpPr>
        <p:spPr>
          <a:xfrm>
            <a:off x="1042100" y="1944523"/>
            <a:ext cx="1985100" cy="1067100"/>
          </a:xfrm>
          <a:prstGeom prst="rect">
            <a:avLst/>
          </a:prstGeom>
          <a:solidFill>
            <a:schemeClr val="dk1"/>
          </a:solidFill>
          <a:ln>
            <a:noFill/>
          </a:ln>
        </p:spPr>
        <p:txBody>
          <a:bodyPr anchorCtr="0" anchor="b" bIns="365750" lIns="182875" spcFirstLastPara="1" rIns="182875" wrap="square" tIns="91425">
            <a:normAutofit/>
          </a:bodyPr>
          <a:lstStyle/>
          <a:p>
            <a:pPr indent="0" lvl="0" marL="0" rtl="0" algn="l">
              <a:lnSpc>
                <a:spcPct val="115000"/>
              </a:lnSpc>
              <a:spcBef>
                <a:spcPts val="0"/>
              </a:spcBef>
              <a:spcAft>
                <a:spcPts val="0"/>
              </a:spcAft>
              <a:buSzPts val="1000"/>
              <a:buNone/>
            </a:pPr>
            <a:r>
              <a:t/>
            </a:r>
            <a:endParaRPr sz="1000">
              <a:solidFill>
                <a:schemeClr val="lt1"/>
              </a:solidFill>
              <a:latin typeface="Inter Light"/>
              <a:ea typeface="Inter Light"/>
              <a:cs typeface="Inter Light"/>
              <a:sym typeface="Inter Light"/>
            </a:endParaRPr>
          </a:p>
        </p:txBody>
      </p:sp>
      <p:sp>
        <p:nvSpPr>
          <p:cNvPr id="1266" name="Google Shape;1266;p68"/>
          <p:cNvSpPr txBox="1"/>
          <p:nvPr/>
        </p:nvSpPr>
        <p:spPr>
          <a:xfrm>
            <a:off x="1042100" y="882449"/>
            <a:ext cx="1985100" cy="1067100"/>
          </a:xfrm>
          <a:prstGeom prst="rect">
            <a:avLst/>
          </a:prstGeom>
          <a:solidFill>
            <a:schemeClr val="lt2"/>
          </a:solidFill>
          <a:ln>
            <a:noFill/>
          </a:ln>
        </p:spPr>
        <p:txBody>
          <a:bodyPr anchorCtr="0" anchor="b" bIns="365750" lIns="182875" spcFirstLastPara="1" rIns="182875" wrap="square" tIns="91425">
            <a:normAutofit/>
          </a:bodyPr>
          <a:lstStyle/>
          <a:p>
            <a:pPr indent="0" lvl="0" marL="0" rtl="0" algn="l">
              <a:lnSpc>
                <a:spcPct val="115000"/>
              </a:lnSpc>
              <a:spcBef>
                <a:spcPts val="0"/>
              </a:spcBef>
              <a:spcAft>
                <a:spcPts val="0"/>
              </a:spcAft>
              <a:buSzPts val="1000"/>
              <a:buNone/>
            </a:pPr>
            <a:r>
              <a:t/>
            </a:r>
            <a:endParaRPr sz="1000">
              <a:solidFill>
                <a:schemeClr val="lt1"/>
              </a:solidFill>
              <a:latin typeface="Inter Light"/>
              <a:ea typeface="Inter Light"/>
              <a:cs typeface="Inter Light"/>
              <a:sym typeface="Inter Light"/>
            </a:endParaRPr>
          </a:p>
        </p:txBody>
      </p:sp>
      <p:cxnSp>
        <p:nvCxnSpPr>
          <p:cNvPr id="1267" name="Google Shape;1267;p68"/>
          <p:cNvCxnSpPr/>
          <p:nvPr/>
        </p:nvCxnSpPr>
        <p:spPr>
          <a:xfrm>
            <a:off x="1042100" y="334900"/>
            <a:ext cx="8102400" cy="0"/>
          </a:xfrm>
          <a:prstGeom prst="straightConnector1">
            <a:avLst/>
          </a:prstGeom>
          <a:noFill/>
          <a:ln cap="flat" cmpd="sng" w="9525">
            <a:solidFill>
              <a:schemeClr val="lt1"/>
            </a:solidFill>
            <a:prstDash val="solid"/>
            <a:round/>
            <a:headEnd len="sm" w="sm" type="none"/>
            <a:tailEnd len="sm" w="sm" type="none"/>
          </a:ln>
        </p:spPr>
      </p:cxnSp>
      <p:cxnSp>
        <p:nvCxnSpPr>
          <p:cNvPr id="1268" name="Google Shape;1268;p68"/>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269" name="Google Shape;1269;p68"/>
          <p:cNvCxnSpPr/>
          <p:nvPr/>
        </p:nvCxnSpPr>
        <p:spPr>
          <a:xfrm>
            <a:off x="5153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270" name="Google Shape;1270;p68"/>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271" name="Google Shape;1271;p68"/>
          <p:cNvCxnSpPr/>
          <p:nvPr/>
        </p:nvCxnSpPr>
        <p:spPr>
          <a:xfrm>
            <a:off x="8623975" y="-200"/>
            <a:ext cx="0" cy="5143500"/>
          </a:xfrm>
          <a:prstGeom prst="straightConnector1">
            <a:avLst/>
          </a:prstGeom>
          <a:noFill/>
          <a:ln cap="flat" cmpd="sng" w="9525">
            <a:solidFill>
              <a:schemeClr val="lt1"/>
            </a:solidFill>
            <a:prstDash val="solid"/>
            <a:round/>
            <a:headEnd len="sm" w="sm" type="none"/>
            <a:tailEnd len="sm" w="sm" type="none"/>
          </a:ln>
        </p:spPr>
      </p:cxnSp>
      <p:cxnSp>
        <p:nvCxnSpPr>
          <p:cNvPr id="1272" name="Google Shape;1272;p68"/>
          <p:cNvCxnSpPr/>
          <p:nvPr/>
        </p:nvCxnSpPr>
        <p:spPr>
          <a:xfrm>
            <a:off x="1042100" y="882400"/>
            <a:ext cx="7581900" cy="0"/>
          </a:xfrm>
          <a:prstGeom prst="straightConnector1">
            <a:avLst/>
          </a:prstGeom>
          <a:noFill/>
          <a:ln cap="flat" cmpd="sng" w="9525">
            <a:solidFill>
              <a:schemeClr val="lt1"/>
            </a:solidFill>
            <a:prstDash val="solid"/>
            <a:round/>
            <a:headEnd len="sm" w="sm" type="none"/>
            <a:tailEnd len="sm" w="sm" type="none"/>
          </a:ln>
        </p:spPr>
      </p:cxnSp>
      <p:sp>
        <p:nvSpPr>
          <p:cNvPr id="1273" name="Google Shape;1273;p68"/>
          <p:cNvSpPr txBox="1"/>
          <p:nvPr>
            <p:ph type="title"/>
          </p:nvPr>
        </p:nvSpPr>
        <p:spPr>
          <a:xfrm flipH="1">
            <a:off x="1046175" y="334951"/>
            <a:ext cx="7576500" cy="5475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sp>
        <p:nvSpPr>
          <p:cNvPr id="1274" name="Google Shape;1274;p68"/>
          <p:cNvSpPr txBox="1"/>
          <p:nvPr>
            <p:ph idx="5" type="subTitle"/>
          </p:nvPr>
        </p:nvSpPr>
        <p:spPr>
          <a:xfrm>
            <a:off x="1042100" y="882450"/>
            <a:ext cx="1985100" cy="1067100"/>
          </a:xfrm>
          <a:prstGeom prst="rect">
            <a:avLst/>
          </a:prstGeom>
        </p:spPr>
        <p:txBody>
          <a:bodyPr anchorCtr="0" anchor="ctr" bIns="91425" lIns="274300" spcFirstLastPara="1" rIns="182875" wrap="square" tIns="91425">
            <a:noAutofit/>
          </a:bodyPr>
          <a:lstStyle>
            <a:lvl1pPr lvl="0">
              <a:lnSpc>
                <a:spcPct val="100000"/>
              </a:lnSpc>
              <a:spcBef>
                <a:spcPts val="0"/>
              </a:spcBef>
              <a:spcAft>
                <a:spcPts val="0"/>
              </a:spcAft>
              <a:buSzPts val="1800"/>
              <a:buFont typeface="Gowun Batang"/>
              <a:buNone/>
              <a:defRPr sz="1800">
                <a:latin typeface="Gowun Batang"/>
                <a:ea typeface="Gowun Batang"/>
                <a:cs typeface="Gowun Batang"/>
                <a:sym typeface="Gowun Batang"/>
              </a:defRPr>
            </a:lvl1pPr>
            <a:lvl2pPr lvl="1">
              <a:lnSpc>
                <a:spcPct val="100000"/>
              </a:lnSpc>
              <a:spcBef>
                <a:spcPts val="800"/>
              </a:spcBef>
              <a:spcAft>
                <a:spcPts val="0"/>
              </a:spcAft>
              <a:buSzPts val="1800"/>
              <a:buFont typeface="Gowun Batang"/>
              <a:buNone/>
              <a:defRPr sz="1800">
                <a:latin typeface="Gowun Batang"/>
                <a:ea typeface="Gowun Batang"/>
                <a:cs typeface="Gowun Batang"/>
                <a:sym typeface="Gowun Batang"/>
              </a:defRPr>
            </a:lvl2pPr>
            <a:lvl3pPr lvl="2">
              <a:lnSpc>
                <a:spcPct val="100000"/>
              </a:lnSpc>
              <a:spcBef>
                <a:spcPts val="800"/>
              </a:spcBef>
              <a:spcAft>
                <a:spcPts val="0"/>
              </a:spcAft>
              <a:buSzPts val="1800"/>
              <a:buFont typeface="Gowun Batang"/>
              <a:buNone/>
              <a:defRPr sz="1800">
                <a:latin typeface="Gowun Batang"/>
                <a:ea typeface="Gowun Batang"/>
                <a:cs typeface="Gowun Batang"/>
                <a:sym typeface="Gowun Batang"/>
              </a:defRPr>
            </a:lvl3pPr>
            <a:lvl4pPr lvl="3">
              <a:lnSpc>
                <a:spcPct val="100000"/>
              </a:lnSpc>
              <a:spcBef>
                <a:spcPts val="800"/>
              </a:spcBef>
              <a:spcAft>
                <a:spcPts val="0"/>
              </a:spcAft>
              <a:buSzPts val="1800"/>
              <a:buFont typeface="Gowun Batang"/>
              <a:buNone/>
              <a:defRPr sz="1800">
                <a:latin typeface="Gowun Batang"/>
                <a:ea typeface="Gowun Batang"/>
                <a:cs typeface="Gowun Batang"/>
                <a:sym typeface="Gowun Batang"/>
              </a:defRPr>
            </a:lvl4pPr>
            <a:lvl5pPr lvl="4">
              <a:lnSpc>
                <a:spcPct val="100000"/>
              </a:lnSpc>
              <a:spcBef>
                <a:spcPts val="800"/>
              </a:spcBef>
              <a:spcAft>
                <a:spcPts val="0"/>
              </a:spcAft>
              <a:buSzPts val="1800"/>
              <a:buFont typeface="Gowun Batang"/>
              <a:buNone/>
              <a:defRPr sz="1800">
                <a:latin typeface="Gowun Batang"/>
                <a:ea typeface="Gowun Batang"/>
                <a:cs typeface="Gowun Batang"/>
                <a:sym typeface="Gowun Batang"/>
              </a:defRPr>
            </a:lvl5pPr>
            <a:lvl6pPr lvl="5">
              <a:lnSpc>
                <a:spcPct val="100000"/>
              </a:lnSpc>
              <a:spcBef>
                <a:spcPts val="800"/>
              </a:spcBef>
              <a:spcAft>
                <a:spcPts val="0"/>
              </a:spcAft>
              <a:buSzPts val="1800"/>
              <a:buFont typeface="Gowun Batang"/>
              <a:buNone/>
              <a:defRPr sz="1800">
                <a:latin typeface="Gowun Batang"/>
                <a:ea typeface="Gowun Batang"/>
                <a:cs typeface="Gowun Batang"/>
                <a:sym typeface="Gowun Batang"/>
              </a:defRPr>
            </a:lvl6pPr>
            <a:lvl7pPr lvl="6">
              <a:lnSpc>
                <a:spcPct val="100000"/>
              </a:lnSpc>
              <a:spcBef>
                <a:spcPts val="800"/>
              </a:spcBef>
              <a:spcAft>
                <a:spcPts val="0"/>
              </a:spcAft>
              <a:buSzPts val="1800"/>
              <a:buFont typeface="Gowun Batang"/>
              <a:buNone/>
              <a:defRPr sz="1800">
                <a:latin typeface="Gowun Batang"/>
                <a:ea typeface="Gowun Batang"/>
                <a:cs typeface="Gowun Batang"/>
                <a:sym typeface="Gowun Batang"/>
              </a:defRPr>
            </a:lvl7pPr>
            <a:lvl8pPr lvl="7">
              <a:lnSpc>
                <a:spcPct val="100000"/>
              </a:lnSpc>
              <a:spcBef>
                <a:spcPts val="800"/>
              </a:spcBef>
              <a:spcAft>
                <a:spcPts val="0"/>
              </a:spcAft>
              <a:buSzPts val="1800"/>
              <a:buFont typeface="Gowun Batang"/>
              <a:buNone/>
              <a:defRPr sz="1800">
                <a:latin typeface="Gowun Batang"/>
                <a:ea typeface="Gowun Batang"/>
                <a:cs typeface="Gowun Batang"/>
                <a:sym typeface="Gowun Batang"/>
              </a:defRPr>
            </a:lvl8pPr>
            <a:lvl9pPr lvl="8">
              <a:lnSpc>
                <a:spcPct val="100000"/>
              </a:lnSpc>
              <a:spcBef>
                <a:spcPts val="800"/>
              </a:spcBef>
              <a:spcAft>
                <a:spcPts val="800"/>
              </a:spcAft>
              <a:buSzPts val="1800"/>
              <a:buFont typeface="Gowun Batang"/>
              <a:buNone/>
              <a:defRPr sz="1800">
                <a:latin typeface="Gowun Batang"/>
                <a:ea typeface="Gowun Batang"/>
                <a:cs typeface="Gowun Batang"/>
                <a:sym typeface="Gowun Batang"/>
              </a:defRPr>
            </a:lvl9pPr>
          </a:lstStyle>
          <a:p/>
        </p:txBody>
      </p:sp>
      <p:sp>
        <p:nvSpPr>
          <p:cNvPr id="1275" name="Google Shape;1275;p68"/>
          <p:cNvSpPr txBox="1"/>
          <p:nvPr>
            <p:ph idx="6" type="subTitle"/>
          </p:nvPr>
        </p:nvSpPr>
        <p:spPr>
          <a:xfrm>
            <a:off x="1042100" y="1949550"/>
            <a:ext cx="1985100" cy="1063200"/>
          </a:xfrm>
          <a:prstGeom prst="rect">
            <a:avLst/>
          </a:prstGeom>
        </p:spPr>
        <p:txBody>
          <a:bodyPr anchorCtr="0" anchor="ctr" bIns="91425" lIns="274300" spcFirstLastPara="1" rIns="182875" wrap="square" tIns="91425">
            <a:noAutofit/>
          </a:bodyPr>
          <a:lstStyle>
            <a:lvl1pPr lvl="0">
              <a:lnSpc>
                <a:spcPct val="100000"/>
              </a:lnSpc>
              <a:spcBef>
                <a:spcPts val="0"/>
              </a:spcBef>
              <a:spcAft>
                <a:spcPts val="0"/>
              </a:spcAft>
              <a:buSzPts val="1800"/>
              <a:buFont typeface="Gowun Batang"/>
              <a:buNone/>
              <a:defRPr sz="1800">
                <a:latin typeface="Gowun Batang"/>
                <a:ea typeface="Gowun Batang"/>
                <a:cs typeface="Gowun Batang"/>
                <a:sym typeface="Gowun Batang"/>
              </a:defRPr>
            </a:lvl1pPr>
            <a:lvl2pPr lvl="1">
              <a:lnSpc>
                <a:spcPct val="100000"/>
              </a:lnSpc>
              <a:spcBef>
                <a:spcPts val="800"/>
              </a:spcBef>
              <a:spcAft>
                <a:spcPts val="0"/>
              </a:spcAft>
              <a:buSzPts val="1800"/>
              <a:buFont typeface="Gowun Batang"/>
              <a:buNone/>
              <a:defRPr sz="1800">
                <a:latin typeface="Gowun Batang"/>
                <a:ea typeface="Gowun Batang"/>
                <a:cs typeface="Gowun Batang"/>
                <a:sym typeface="Gowun Batang"/>
              </a:defRPr>
            </a:lvl2pPr>
            <a:lvl3pPr lvl="2">
              <a:lnSpc>
                <a:spcPct val="100000"/>
              </a:lnSpc>
              <a:spcBef>
                <a:spcPts val="800"/>
              </a:spcBef>
              <a:spcAft>
                <a:spcPts val="0"/>
              </a:spcAft>
              <a:buSzPts val="1800"/>
              <a:buFont typeface="Gowun Batang"/>
              <a:buNone/>
              <a:defRPr sz="1800">
                <a:latin typeface="Gowun Batang"/>
                <a:ea typeface="Gowun Batang"/>
                <a:cs typeface="Gowun Batang"/>
                <a:sym typeface="Gowun Batang"/>
              </a:defRPr>
            </a:lvl3pPr>
            <a:lvl4pPr lvl="3">
              <a:lnSpc>
                <a:spcPct val="100000"/>
              </a:lnSpc>
              <a:spcBef>
                <a:spcPts val="800"/>
              </a:spcBef>
              <a:spcAft>
                <a:spcPts val="0"/>
              </a:spcAft>
              <a:buSzPts val="1800"/>
              <a:buFont typeface="Gowun Batang"/>
              <a:buNone/>
              <a:defRPr sz="1800">
                <a:latin typeface="Gowun Batang"/>
                <a:ea typeface="Gowun Batang"/>
                <a:cs typeface="Gowun Batang"/>
                <a:sym typeface="Gowun Batang"/>
              </a:defRPr>
            </a:lvl4pPr>
            <a:lvl5pPr lvl="4">
              <a:lnSpc>
                <a:spcPct val="100000"/>
              </a:lnSpc>
              <a:spcBef>
                <a:spcPts val="800"/>
              </a:spcBef>
              <a:spcAft>
                <a:spcPts val="0"/>
              </a:spcAft>
              <a:buSzPts val="1800"/>
              <a:buFont typeface="Gowun Batang"/>
              <a:buNone/>
              <a:defRPr sz="1800">
                <a:latin typeface="Gowun Batang"/>
                <a:ea typeface="Gowun Batang"/>
                <a:cs typeface="Gowun Batang"/>
                <a:sym typeface="Gowun Batang"/>
              </a:defRPr>
            </a:lvl5pPr>
            <a:lvl6pPr lvl="5">
              <a:lnSpc>
                <a:spcPct val="100000"/>
              </a:lnSpc>
              <a:spcBef>
                <a:spcPts val="800"/>
              </a:spcBef>
              <a:spcAft>
                <a:spcPts val="0"/>
              </a:spcAft>
              <a:buSzPts val="1800"/>
              <a:buFont typeface="Gowun Batang"/>
              <a:buNone/>
              <a:defRPr sz="1800">
                <a:latin typeface="Gowun Batang"/>
                <a:ea typeface="Gowun Batang"/>
                <a:cs typeface="Gowun Batang"/>
                <a:sym typeface="Gowun Batang"/>
              </a:defRPr>
            </a:lvl6pPr>
            <a:lvl7pPr lvl="6">
              <a:lnSpc>
                <a:spcPct val="100000"/>
              </a:lnSpc>
              <a:spcBef>
                <a:spcPts val="800"/>
              </a:spcBef>
              <a:spcAft>
                <a:spcPts val="0"/>
              </a:spcAft>
              <a:buSzPts val="1800"/>
              <a:buFont typeface="Gowun Batang"/>
              <a:buNone/>
              <a:defRPr sz="1800">
                <a:latin typeface="Gowun Batang"/>
                <a:ea typeface="Gowun Batang"/>
                <a:cs typeface="Gowun Batang"/>
                <a:sym typeface="Gowun Batang"/>
              </a:defRPr>
            </a:lvl7pPr>
            <a:lvl8pPr lvl="7">
              <a:lnSpc>
                <a:spcPct val="100000"/>
              </a:lnSpc>
              <a:spcBef>
                <a:spcPts val="800"/>
              </a:spcBef>
              <a:spcAft>
                <a:spcPts val="0"/>
              </a:spcAft>
              <a:buSzPts val="1800"/>
              <a:buFont typeface="Gowun Batang"/>
              <a:buNone/>
              <a:defRPr sz="1800">
                <a:latin typeface="Gowun Batang"/>
                <a:ea typeface="Gowun Batang"/>
                <a:cs typeface="Gowun Batang"/>
                <a:sym typeface="Gowun Batang"/>
              </a:defRPr>
            </a:lvl8pPr>
            <a:lvl9pPr lvl="8">
              <a:lnSpc>
                <a:spcPct val="100000"/>
              </a:lnSpc>
              <a:spcBef>
                <a:spcPts val="800"/>
              </a:spcBef>
              <a:spcAft>
                <a:spcPts val="800"/>
              </a:spcAft>
              <a:buSzPts val="1800"/>
              <a:buFont typeface="Gowun Batang"/>
              <a:buNone/>
              <a:defRPr sz="1800">
                <a:latin typeface="Gowun Batang"/>
                <a:ea typeface="Gowun Batang"/>
                <a:cs typeface="Gowun Batang"/>
                <a:sym typeface="Gowun Batang"/>
              </a:defRPr>
            </a:lvl9pPr>
          </a:lstStyle>
          <a:p/>
        </p:txBody>
      </p:sp>
      <p:sp>
        <p:nvSpPr>
          <p:cNvPr id="1276" name="Google Shape;1276;p68"/>
          <p:cNvSpPr txBox="1"/>
          <p:nvPr>
            <p:ph idx="7" type="subTitle"/>
          </p:nvPr>
        </p:nvSpPr>
        <p:spPr>
          <a:xfrm>
            <a:off x="1042100" y="3008275"/>
            <a:ext cx="1985100" cy="1073100"/>
          </a:xfrm>
          <a:prstGeom prst="rect">
            <a:avLst/>
          </a:prstGeom>
        </p:spPr>
        <p:txBody>
          <a:bodyPr anchorCtr="0" anchor="ctr" bIns="91425" lIns="274300" spcFirstLastPara="1" rIns="182875" wrap="square" tIns="91425">
            <a:noAutofit/>
          </a:bodyPr>
          <a:lstStyle>
            <a:lvl1pPr lvl="0">
              <a:lnSpc>
                <a:spcPct val="100000"/>
              </a:lnSpc>
              <a:spcBef>
                <a:spcPts val="0"/>
              </a:spcBef>
              <a:spcAft>
                <a:spcPts val="0"/>
              </a:spcAft>
              <a:buSzPts val="1800"/>
              <a:buFont typeface="Gowun Batang"/>
              <a:buNone/>
              <a:defRPr sz="1800">
                <a:latin typeface="Gowun Batang"/>
                <a:ea typeface="Gowun Batang"/>
                <a:cs typeface="Gowun Batang"/>
                <a:sym typeface="Gowun Batang"/>
              </a:defRPr>
            </a:lvl1pPr>
            <a:lvl2pPr lvl="1">
              <a:lnSpc>
                <a:spcPct val="100000"/>
              </a:lnSpc>
              <a:spcBef>
                <a:spcPts val="800"/>
              </a:spcBef>
              <a:spcAft>
                <a:spcPts val="0"/>
              </a:spcAft>
              <a:buSzPts val="1800"/>
              <a:buFont typeface="Gowun Batang"/>
              <a:buNone/>
              <a:defRPr sz="1800">
                <a:latin typeface="Gowun Batang"/>
                <a:ea typeface="Gowun Batang"/>
                <a:cs typeface="Gowun Batang"/>
                <a:sym typeface="Gowun Batang"/>
              </a:defRPr>
            </a:lvl2pPr>
            <a:lvl3pPr lvl="2">
              <a:lnSpc>
                <a:spcPct val="100000"/>
              </a:lnSpc>
              <a:spcBef>
                <a:spcPts val="800"/>
              </a:spcBef>
              <a:spcAft>
                <a:spcPts val="0"/>
              </a:spcAft>
              <a:buSzPts val="1800"/>
              <a:buFont typeface="Gowun Batang"/>
              <a:buNone/>
              <a:defRPr sz="1800">
                <a:latin typeface="Gowun Batang"/>
                <a:ea typeface="Gowun Batang"/>
                <a:cs typeface="Gowun Batang"/>
                <a:sym typeface="Gowun Batang"/>
              </a:defRPr>
            </a:lvl3pPr>
            <a:lvl4pPr lvl="3">
              <a:lnSpc>
                <a:spcPct val="100000"/>
              </a:lnSpc>
              <a:spcBef>
                <a:spcPts val="800"/>
              </a:spcBef>
              <a:spcAft>
                <a:spcPts val="0"/>
              </a:spcAft>
              <a:buSzPts val="1800"/>
              <a:buFont typeface="Gowun Batang"/>
              <a:buNone/>
              <a:defRPr sz="1800">
                <a:latin typeface="Gowun Batang"/>
                <a:ea typeface="Gowun Batang"/>
                <a:cs typeface="Gowun Batang"/>
                <a:sym typeface="Gowun Batang"/>
              </a:defRPr>
            </a:lvl4pPr>
            <a:lvl5pPr lvl="4">
              <a:lnSpc>
                <a:spcPct val="100000"/>
              </a:lnSpc>
              <a:spcBef>
                <a:spcPts val="800"/>
              </a:spcBef>
              <a:spcAft>
                <a:spcPts val="0"/>
              </a:spcAft>
              <a:buSzPts val="1800"/>
              <a:buFont typeface="Gowun Batang"/>
              <a:buNone/>
              <a:defRPr sz="1800">
                <a:latin typeface="Gowun Batang"/>
                <a:ea typeface="Gowun Batang"/>
                <a:cs typeface="Gowun Batang"/>
                <a:sym typeface="Gowun Batang"/>
              </a:defRPr>
            </a:lvl5pPr>
            <a:lvl6pPr lvl="5">
              <a:lnSpc>
                <a:spcPct val="100000"/>
              </a:lnSpc>
              <a:spcBef>
                <a:spcPts val="800"/>
              </a:spcBef>
              <a:spcAft>
                <a:spcPts val="0"/>
              </a:spcAft>
              <a:buSzPts val="1800"/>
              <a:buFont typeface="Gowun Batang"/>
              <a:buNone/>
              <a:defRPr sz="1800">
                <a:latin typeface="Gowun Batang"/>
                <a:ea typeface="Gowun Batang"/>
                <a:cs typeface="Gowun Batang"/>
                <a:sym typeface="Gowun Batang"/>
              </a:defRPr>
            </a:lvl6pPr>
            <a:lvl7pPr lvl="6">
              <a:lnSpc>
                <a:spcPct val="100000"/>
              </a:lnSpc>
              <a:spcBef>
                <a:spcPts val="800"/>
              </a:spcBef>
              <a:spcAft>
                <a:spcPts val="0"/>
              </a:spcAft>
              <a:buSzPts val="1800"/>
              <a:buFont typeface="Gowun Batang"/>
              <a:buNone/>
              <a:defRPr sz="1800">
                <a:latin typeface="Gowun Batang"/>
                <a:ea typeface="Gowun Batang"/>
                <a:cs typeface="Gowun Batang"/>
                <a:sym typeface="Gowun Batang"/>
              </a:defRPr>
            </a:lvl7pPr>
            <a:lvl8pPr lvl="7">
              <a:lnSpc>
                <a:spcPct val="100000"/>
              </a:lnSpc>
              <a:spcBef>
                <a:spcPts val="800"/>
              </a:spcBef>
              <a:spcAft>
                <a:spcPts val="0"/>
              </a:spcAft>
              <a:buSzPts val="1800"/>
              <a:buFont typeface="Gowun Batang"/>
              <a:buNone/>
              <a:defRPr sz="1800">
                <a:latin typeface="Gowun Batang"/>
                <a:ea typeface="Gowun Batang"/>
                <a:cs typeface="Gowun Batang"/>
                <a:sym typeface="Gowun Batang"/>
              </a:defRPr>
            </a:lvl8pPr>
            <a:lvl9pPr lvl="8">
              <a:lnSpc>
                <a:spcPct val="100000"/>
              </a:lnSpc>
              <a:spcBef>
                <a:spcPts val="800"/>
              </a:spcBef>
              <a:spcAft>
                <a:spcPts val="800"/>
              </a:spcAft>
              <a:buSzPts val="1800"/>
              <a:buFont typeface="Gowun Batang"/>
              <a:buNone/>
              <a:defRPr sz="1800">
                <a:latin typeface="Gowun Batang"/>
                <a:ea typeface="Gowun Batang"/>
                <a:cs typeface="Gowun Batang"/>
                <a:sym typeface="Gowun Batang"/>
              </a:defRPr>
            </a:lvl9pPr>
          </a:lstStyle>
          <a:p/>
        </p:txBody>
      </p:sp>
      <p:sp>
        <p:nvSpPr>
          <p:cNvPr id="1277" name="Google Shape;1277;p68"/>
          <p:cNvSpPr txBox="1"/>
          <p:nvPr>
            <p:ph idx="8" type="subTitle"/>
          </p:nvPr>
        </p:nvSpPr>
        <p:spPr>
          <a:xfrm>
            <a:off x="1042100" y="4082950"/>
            <a:ext cx="1985100" cy="1060500"/>
          </a:xfrm>
          <a:prstGeom prst="rect">
            <a:avLst/>
          </a:prstGeom>
        </p:spPr>
        <p:txBody>
          <a:bodyPr anchorCtr="0" anchor="ctr" bIns="91425" lIns="274300" spcFirstLastPara="1" rIns="182875" wrap="square" tIns="91425">
            <a:noAutofit/>
          </a:bodyPr>
          <a:lstStyle>
            <a:lvl1pPr lvl="0">
              <a:lnSpc>
                <a:spcPct val="100000"/>
              </a:lnSpc>
              <a:spcBef>
                <a:spcPts val="0"/>
              </a:spcBef>
              <a:spcAft>
                <a:spcPts val="0"/>
              </a:spcAft>
              <a:buSzPts val="1800"/>
              <a:buFont typeface="Gowun Batang"/>
              <a:buNone/>
              <a:defRPr sz="1800">
                <a:latin typeface="Gowun Batang"/>
                <a:ea typeface="Gowun Batang"/>
                <a:cs typeface="Gowun Batang"/>
                <a:sym typeface="Gowun Batang"/>
              </a:defRPr>
            </a:lvl1pPr>
            <a:lvl2pPr lvl="1">
              <a:lnSpc>
                <a:spcPct val="100000"/>
              </a:lnSpc>
              <a:spcBef>
                <a:spcPts val="800"/>
              </a:spcBef>
              <a:spcAft>
                <a:spcPts val="0"/>
              </a:spcAft>
              <a:buSzPts val="1800"/>
              <a:buFont typeface="Gowun Batang"/>
              <a:buNone/>
              <a:defRPr sz="1800">
                <a:latin typeface="Gowun Batang"/>
                <a:ea typeface="Gowun Batang"/>
                <a:cs typeface="Gowun Batang"/>
                <a:sym typeface="Gowun Batang"/>
              </a:defRPr>
            </a:lvl2pPr>
            <a:lvl3pPr lvl="2">
              <a:lnSpc>
                <a:spcPct val="100000"/>
              </a:lnSpc>
              <a:spcBef>
                <a:spcPts val="800"/>
              </a:spcBef>
              <a:spcAft>
                <a:spcPts val="0"/>
              </a:spcAft>
              <a:buSzPts val="1800"/>
              <a:buFont typeface="Gowun Batang"/>
              <a:buNone/>
              <a:defRPr sz="1800">
                <a:latin typeface="Gowun Batang"/>
                <a:ea typeface="Gowun Batang"/>
                <a:cs typeface="Gowun Batang"/>
                <a:sym typeface="Gowun Batang"/>
              </a:defRPr>
            </a:lvl3pPr>
            <a:lvl4pPr lvl="3">
              <a:lnSpc>
                <a:spcPct val="100000"/>
              </a:lnSpc>
              <a:spcBef>
                <a:spcPts val="800"/>
              </a:spcBef>
              <a:spcAft>
                <a:spcPts val="0"/>
              </a:spcAft>
              <a:buSzPts val="1800"/>
              <a:buFont typeface="Gowun Batang"/>
              <a:buNone/>
              <a:defRPr sz="1800">
                <a:latin typeface="Gowun Batang"/>
                <a:ea typeface="Gowun Batang"/>
                <a:cs typeface="Gowun Batang"/>
                <a:sym typeface="Gowun Batang"/>
              </a:defRPr>
            </a:lvl4pPr>
            <a:lvl5pPr lvl="4">
              <a:lnSpc>
                <a:spcPct val="100000"/>
              </a:lnSpc>
              <a:spcBef>
                <a:spcPts val="800"/>
              </a:spcBef>
              <a:spcAft>
                <a:spcPts val="0"/>
              </a:spcAft>
              <a:buSzPts val="1800"/>
              <a:buFont typeface="Gowun Batang"/>
              <a:buNone/>
              <a:defRPr sz="1800">
                <a:latin typeface="Gowun Batang"/>
                <a:ea typeface="Gowun Batang"/>
                <a:cs typeface="Gowun Batang"/>
                <a:sym typeface="Gowun Batang"/>
              </a:defRPr>
            </a:lvl5pPr>
            <a:lvl6pPr lvl="5">
              <a:lnSpc>
                <a:spcPct val="100000"/>
              </a:lnSpc>
              <a:spcBef>
                <a:spcPts val="800"/>
              </a:spcBef>
              <a:spcAft>
                <a:spcPts val="0"/>
              </a:spcAft>
              <a:buSzPts val="1800"/>
              <a:buFont typeface="Gowun Batang"/>
              <a:buNone/>
              <a:defRPr sz="1800">
                <a:latin typeface="Gowun Batang"/>
                <a:ea typeface="Gowun Batang"/>
                <a:cs typeface="Gowun Batang"/>
                <a:sym typeface="Gowun Batang"/>
              </a:defRPr>
            </a:lvl6pPr>
            <a:lvl7pPr lvl="6">
              <a:lnSpc>
                <a:spcPct val="100000"/>
              </a:lnSpc>
              <a:spcBef>
                <a:spcPts val="800"/>
              </a:spcBef>
              <a:spcAft>
                <a:spcPts val="0"/>
              </a:spcAft>
              <a:buSzPts val="1800"/>
              <a:buFont typeface="Gowun Batang"/>
              <a:buNone/>
              <a:defRPr sz="1800">
                <a:latin typeface="Gowun Batang"/>
                <a:ea typeface="Gowun Batang"/>
                <a:cs typeface="Gowun Batang"/>
                <a:sym typeface="Gowun Batang"/>
              </a:defRPr>
            </a:lvl7pPr>
            <a:lvl8pPr lvl="7">
              <a:lnSpc>
                <a:spcPct val="100000"/>
              </a:lnSpc>
              <a:spcBef>
                <a:spcPts val="800"/>
              </a:spcBef>
              <a:spcAft>
                <a:spcPts val="0"/>
              </a:spcAft>
              <a:buSzPts val="1800"/>
              <a:buFont typeface="Gowun Batang"/>
              <a:buNone/>
              <a:defRPr sz="1800">
                <a:latin typeface="Gowun Batang"/>
                <a:ea typeface="Gowun Batang"/>
                <a:cs typeface="Gowun Batang"/>
                <a:sym typeface="Gowun Batang"/>
              </a:defRPr>
            </a:lvl8pPr>
            <a:lvl9pPr lvl="8">
              <a:lnSpc>
                <a:spcPct val="100000"/>
              </a:lnSpc>
              <a:spcBef>
                <a:spcPts val="800"/>
              </a:spcBef>
              <a:spcAft>
                <a:spcPts val="800"/>
              </a:spcAft>
              <a:buSzPts val="1800"/>
              <a:buFont typeface="Gowun Batang"/>
              <a:buNone/>
              <a:defRPr sz="1800">
                <a:latin typeface="Gowun Batang"/>
                <a:ea typeface="Gowun Batang"/>
                <a:cs typeface="Gowun Batang"/>
                <a:sym typeface="Gowun Batang"/>
              </a:defRPr>
            </a:lvl9pPr>
          </a:lstStyle>
          <a:p/>
        </p:txBody>
      </p:sp>
      <p:sp>
        <p:nvSpPr>
          <p:cNvPr id="1278" name="Google Shape;1278;p68"/>
          <p:cNvSpPr txBox="1"/>
          <p:nvPr>
            <p:ph idx="9" type="subTitle"/>
          </p:nvPr>
        </p:nvSpPr>
        <p:spPr>
          <a:xfrm>
            <a:off x="10364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1279" name="Google Shape;1279;p68"/>
          <p:cNvSpPr txBox="1"/>
          <p:nvPr>
            <p:ph idx="13"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1280" name="Google Shape;1280;p68"/>
          <p:cNvSpPr txBox="1"/>
          <p:nvPr>
            <p:ph idx="14"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BLANK_1_1_1_1_1_1_1_1_1_1_1_1_1_1_1_1">
    <p:bg>
      <p:bgPr>
        <a:solidFill>
          <a:schemeClr val="lt2"/>
        </a:solidFill>
      </p:bgPr>
    </p:bg>
    <p:spTree>
      <p:nvGrpSpPr>
        <p:cNvPr id="1281" name="Shape 1281"/>
        <p:cNvGrpSpPr/>
        <p:nvPr/>
      </p:nvGrpSpPr>
      <p:grpSpPr>
        <a:xfrm>
          <a:off x="0" y="0"/>
          <a:ext cx="0" cy="0"/>
          <a:chOff x="0" y="0"/>
          <a:chExt cx="0" cy="0"/>
        </a:xfrm>
      </p:grpSpPr>
      <p:sp>
        <p:nvSpPr>
          <p:cNvPr id="1282" name="Google Shape;1282;p69"/>
          <p:cNvSpPr/>
          <p:nvPr>
            <p:ph idx="2" type="pic"/>
          </p:nvPr>
        </p:nvSpPr>
        <p:spPr>
          <a:xfrm>
            <a:off x="1408925" y="1186475"/>
            <a:ext cx="6585900" cy="3497400"/>
          </a:xfrm>
          <a:prstGeom prst="roundRect">
            <a:avLst>
              <a:gd fmla="val 6865" name="adj"/>
            </a:avLst>
          </a:prstGeom>
          <a:noFill/>
          <a:ln>
            <a:noFill/>
          </a:ln>
        </p:spPr>
      </p:sp>
      <p:sp>
        <p:nvSpPr>
          <p:cNvPr id="1283" name="Google Shape;1283;p69"/>
          <p:cNvSpPr txBox="1"/>
          <p:nvPr>
            <p:ph type="title"/>
          </p:nvPr>
        </p:nvSpPr>
        <p:spPr>
          <a:xfrm flipH="1">
            <a:off x="524150" y="334900"/>
            <a:ext cx="8098500" cy="5100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2400"/>
              <a:buFont typeface="Gowun Batang"/>
              <a:buNone/>
              <a:defRPr sz="2400"/>
            </a:lvl1pPr>
            <a:lvl2pPr lvl="1">
              <a:spcBef>
                <a:spcPts val="0"/>
              </a:spcBef>
              <a:spcAft>
                <a:spcPts val="0"/>
              </a:spcAft>
              <a:buClr>
                <a:schemeClr val="lt1"/>
              </a:buClr>
              <a:buSzPts val="2400"/>
              <a:buFont typeface="Gowun Batang"/>
              <a:buNone/>
              <a:defRPr sz="2400"/>
            </a:lvl2pPr>
            <a:lvl3pPr lvl="2">
              <a:spcBef>
                <a:spcPts val="0"/>
              </a:spcBef>
              <a:spcAft>
                <a:spcPts val="0"/>
              </a:spcAft>
              <a:buClr>
                <a:schemeClr val="lt1"/>
              </a:buClr>
              <a:buSzPts val="2400"/>
              <a:buFont typeface="Gowun Batang"/>
              <a:buNone/>
              <a:defRPr sz="2400"/>
            </a:lvl3pPr>
            <a:lvl4pPr lvl="3">
              <a:spcBef>
                <a:spcPts val="0"/>
              </a:spcBef>
              <a:spcAft>
                <a:spcPts val="0"/>
              </a:spcAft>
              <a:buClr>
                <a:schemeClr val="lt1"/>
              </a:buClr>
              <a:buSzPts val="2400"/>
              <a:buFont typeface="Gowun Batang"/>
              <a:buNone/>
              <a:defRPr sz="2400"/>
            </a:lvl4pPr>
            <a:lvl5pPr lvl="4">
              <a:spcBef>
                <a:spcPts val="0"/>
              </a:spcBef>
              <a:spcAft>
                <a:spcPts val="0"/>
              </a:spcAft>
              <a:buClr>
                <a:schemeClr val="lt1"/>
              </a:buClr>
              <a:buSzPts val="2400"/>
              <a:buFont typeface="Gowun Batang"/>
              <a:buNone/>
              <a:defRPr sz="2400"/>
            </a:lvl5pPr>
            <a:lvl6pPr lvl="5">
              <a:spcBef>
                <a:spcPts val="0"/>
              </a:spcBef>
              <a:spcAft>
                <a:spcPts val="0"/>
              </a:spcAft>
              <a:buClr>
                <a:schemeClr val="lt1"/>
              </a:buClr>
              <a:buSzPts val="2400"/>
              <a:buFont typeface="Gowun Batang"/>
              <a:buNone/>
              <a:defRPr sz="2400"/>
            </a:lvl6pPr>
            <a:lvl7pPr lvl="6">
              <a:spcBef>
                <a:spcPts val="0"/>
              </a:spcBef>
              <a:spcAft>
                <a:spcPts val="0"/>
              </a:spcAft>
              <a:buClr>
                <a:schemeClr val="lt1"/>
              </a:buClr>
              <a:buSzPts val="2400"/>
              <a:buFont typeface="Gowun Batang"/>
              <a:buNone/>
              <a:defRPr sz="2400"/>
            </a:lvl7pPr>
            <a:lvl8pPr lvl="7">
              <a:spcBef>
                <a:spcPts val="0"/>
              </a:spcBef>
              <a:spcAft>
                <a:spcPts val="0"/>
              </a:spcAft>
              <a:buClr>
                <a:schemeClr val="lt1"/>
              </a:buClr>
              <a:buSzPts val="2400"/>
              <a:buFont typeface="Gowun Batang"/>
              <a:buNone/>
              <a:defRPr sz="2400"/>
            </a:lvl8pPr>
            <a:lvl9pPr lvl="8">
              <a:spcBef>
                <a:spcPts val="0"/>
              </a:spcBef>
              <a:spcAft>
                <a:spcPts val="0"/>
              </a:spcAft>
              <a:buClr>
                <a:schemeClr val="lt1"/>
              </a:buClr>
              <a:buSzPts val="2400"/>
              <a:buFont typeface="Gowun Batang"/>
              <a:buNone/>
              <a:defRPr sz="2400"/>
            </a:lvl9pPr>
          </a:lstStyle>
          <a:p/>
        </p:txBody>
      </p:sp>
      <p:cxnSp>
        <p:nvCxnSpPr>
          <p:cNvPr id="1284" name="Google Shape;1284;p69"/>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285" name="Google Shape;1285;p69"/>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1286" name="Google Shape;1286;p69"/>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287" name="Google Shape;1287;p69"/>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288" name="Google Shape;1288;p69"/>
          <p:cNvCxnSpPr/>
          <p:nvPr/>
        </p:nvCxnSpPr>
        <p:spPr>
          <a:xfrm>
            <a:off x="521250" y="841675"/>
            <a:ext cx="86232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 ALT 1">
  <p:cSld name="BLANK_1_1_1_1_1_1_1_1_1_1_1_1_1_1_1_1_2">
    <p:bg>
      <p:bgPr>
        <a:solidFill>
          <a:schemeClr val="lt2"/>
        </a:solidFill>
      </p:bgPr>
    </p:bg>
    <p:spTree>
      <p:nvGrpSpPr>
        <p:cNvPr id="1289" name="Shape 1289"/>
        <p:cNvGrpSpPr/>
        <p:nvPr/>
      </p:nvGrpSpPr>
      <p:grpSpPr>
        <a:xfrm>
          <a:off x="0" y="0"/>
          <a:ext cx="0" cy="0"/>
          <a:chOff x="0" y="0"/>
          <a:chExt cx="0" cy="0"/>
        </a:xfrm>
      </p:grpSpPr>
      <p:sp>
        <p:nvSpPr>
          <p:cNvPr id="1290" name="Google Shape;1290;p70"/>
          <p:cNvSpPr/>
          <p:nvPr>
            <p:ph idx="2" type="pic"/>
          </p:nvPr>
        </p:nvSpPr>
        <p:spPr>
          <a:xfrm>
            <a:off x="1408925" y="1186475"/>
            <a:ext cx="6585900" cy="3497400"/>
          </a:xfrm>
          <a:prstGeom prst="roundRect">
            <a:avLst>
              <a:gd fmla="val 6865" name="adj"/>
            </a:avLst>
          </a:prstGeom>
          <a:noFill/>
          <a:ln>
            <a:noFill/>
          </a:ln>
        </p:spPr>
      </p:sp>
      <p:sp>
        <p:nvSpPr>
          <p:cNvPr id="1291" name="Google Shape;1291;p70"/>
          <p:cNvSpPr txBox="1"/>
          <p:nvPr>
            <p:ph type="title"/>
          </p:nvPr>
        </p:nvSpPr>
        <p:spPr>
          <a:xfrm flipH="1">
            <a:off x="524150" y="334900"/>
            <a:ext cx="8098500" cy="5100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2400"/>
              <a:buFont typeface="Gowun Batang"/>
              <a:buNone/>
              <a:defRPr sz="2400"/>
            </a:lvl1pPr>
            <a:lvl2pPr lvl="1">
              <a:spcBef>
                <a:spcPts val="0"/>
              </a:spcBef>
              <a:spcAft>
                <a:spcPts val="0"/>
              </a:spcAft>
              <a:buClr>
                <a:schemeClr val="lt1"/>
              </a:buClr>
              <a:buSzPts val="2400"/>
              <a:buFont typeface="Gowun Batang"/>
              <a:buNone/>
              <a:defRPr sz="2400"/>
            </a:lvl2pPr>
            <a:lvl3pPr lvl="2">
              <a:spcBef>
                <a:spcPts val="0"/>
              </a:spcBef>
              <a:spcAft>
                <a:spcPts val="0"/>
              </a:spcAft>
              <a:buClr>
                <a:schemeClr val="lt1"/>
              </a:buClr>
              <a:buSzPts val="2400"/>
              <a:buFont typeface="Gowun Batang"/>
              <a:buNone/>
              <a:defRPr sz="2400"/>
            </a:lvl3pPr>
            <a:lvl4pPr lvl="3">
              <a:spcBef>
                <a:spcPts val="0"/>
              </a:spcBef>
              <a:spcAft>
                <a:spcPts val="0"/>
              </a:spcAft>
              <a:buClr>
                <a:schemeClr val="lt1"/>
              </a:buClr>
              <a:buSzPts val="2400"/>
              <a:buFont typeface="Gowun Batang"/>
              <a:buNone/>
              <a:defRPr sz="2400"/>
            </a:lvl4pPr>
            <a:lvl5pPr lvl="4">
              <a:spcBef>
                <a:spcPts val="0"/>
              </a:spcBef>
              <a:spcAft>
                <a:spcPts val="0"/>
              </a:spcAft>
              <a:buClr>
                <a:schemeClr val="lt1"/>
              </a:buClr>
              <a:buSzPts val="2400"/>
              <a:buFont typeface="Gowun Batang"/>
              <a:buNone/>
              <a:defRPr sz="2400"/>
            </a:lvl5pPr>
            <a:lvl6pPr lvl="5">
              <a:spcBef>
                <a:spcPts val="0"/>
              </a:spcBef>
              <a:spcAft>
                <a:spcPts val="0"/>
              </a:spcAft>
              <a:buClr>
                <a:schemeClr val="lt1"/>
              </a:buClr>
              <a:buSzPts val="2400"/>
              <a:buFont typeface="Gowun Batang"/>
              <a:buNone/>
              <a:defRPr sz="2400"/>
            </a:lvl6pPr>
            <a:lvl7pPr lvl="6">
              <a:spcBef>
                <a:spcPts val="0"/>
              </a:spcBef>
              <a:spcAft>
                <a:spcPts val="0"/>
              </a:spcAft>
              <a:buClr>
                <a:schemeClr val="lt1"/>
              </a:buClr>
              <a:buSzPts val="2400"/>
              <a:buFont typeface="Gowun Batang"/>
              <a:buNone/>
              <a:defRPr sz="2400"/>
            </a:lvl7pPr>
            <a:lvl8pPr lvl="7">
              <a:spcBef>
                <a:spcPts val="0"/>
              </a:spcBef>
              <a:spcAft>
                <a:spcPts val="0"/>
              </a:spcAft>
              <a:buClr>
                <a:schemeClr val="lt1"/>
              </a:buClr>
              <a:buSzPts val="2400"/>
              <a:buFont typeface="Gowun Batang"/>
              <a:buNone/>
              <a:defRPr sz="2400"/>
            </a:lvl8pPr>
            <a:lvl9pPr lvl="8">
              <a:spcBef>
                <a:spcPts val="0"/>
              </a:spcBef>
              <a:spcAft>
                <a:spcPts val="0"/>
              </a:spcAft>
              <a:buClr>
                <a:schemeClr val="lt1"/>
              </a:buClr>
              <a:buSzPts val="2400"/>
              <a:buFont typeface="Gowun Batang"/>
              <a:buNone/>
              <a:defRPr sz="2400"/>
            </a:lvl9pPr>
          </a:lstStyle>
          <a:p/>
        </p:txBody>
      </p:sp>
      <p:cxnSp>
        <p:nvCxnSpPr>
          <p:cNvPr id="1292" name="Google Shape;1292;p70"/>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293" name="Google Shape;1293;p70"/>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1294" name="Google Shape;1294;p70"/>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295" name="Google Shape;1295;p70"/>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296" name="Google Shape;1296;p70"/>
          <p:cNvCxnSpPr/>
          <p:nvPr/>
        </p:nvCxnSpPr>
        <p:spPr>
          <a:xfrm>
            <a:off x="521250" y="841675"/>
            <a:ext cx="8623200" cy="0"/>
          </a:xfrm>
          <a:prstGeom prst="straightConnector1">
            <a:avLst/>
          </a:prstGeom>
          <a:noFill/>
          <a:ln cap="flat" cmpd="sng" w="9525">
            <a:solidFill>
              <a:schemeClr val="lt1"/>
            </a:solidFill>
            <a:prstDash val="solid"/>
            <a:round/>
            <a:headEnd len="sm" w="sm" type="none"/>
            <a:tailEnd len="sm" w="sm" type="none"/>
          </a:ln>
        </p:spPr>
      </p:cxnSp>
      <p:sp>
        <p:nvSpPr>
          <p:cNvPr id="1297" name="Google Shape;1297;p70"/>
          <p:cNvSpPr txBox="1"/>
          <p:nvPr>
            <p:ph idx="1"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1298" name="Google Shape;1298;p70"/>
          <p:cNvSpPr txBox="1"/>
          <p:nvPr>
            <p:ph idx="3"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1299" name="Google Shape;1299;p70"/>
          <p:cNvSpPr txBox="1"/>
          <p:nvPr>
            <p:ph idx="4"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Y Revenew Growth - ALT 1">
  <p:cSld name="BLANK_1_1_1_1_1_1_1_1_2_1_1">
    <p:bg>
      <p:bgPr>
        <a:solidFill>
          <a:schemeClr val="lt2"/>
        </a:solidFill>
      </p:bgPr>
    </p:bg>
    <p:spTree>
      <p:nvGrpSpPr>
        <p:cNvPr id="126" name="Shape 126"/>
        <p:cNvGrpSpPr/>
        <p:nvPr/>
      </p:nvGrpSpPr>
      <p:grpSpPr>
        <a:xfrm>
          <a:off x="0" y="0"/>
          <a:ext cx="0" cy="0"/>
          <a:chOff x="0" y="0"/>
          <a:chExt cx="0" cy="0"/>
        </a:xfrm>
      </p:grpSpPr>
      <p:sp>
        <p:nvSpPr>
          <p:cNvPr id="127" name="Google Shape;127;p8"/>
          <p:cNvSpPr/>
          <p:nvPr/>
        </p:nvSpPr>
        <p:spPr>
          <a:xfrm>
            <a:off x="6771475" y="-25"/>
            <a:ext cx="2372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Gowun Batang"/>
              <a:ea typeface="Gowun Batang"/>
              <a:cs typeface="Gowun Batang"/>
              <a:sym typeface="Gowun Batang"/>
            </a:endParaRPr>
          </a:p>
        </p:txBody>
      </p:sp>
      <p:sp>
        <p:nvSpPr>
          <p:cNvPr id="128" name="Google Shape;128;p8"/>
          <p:cNvSpPr txBox="1"/>
          <p:nvPr>
            <p:ph idx="1"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129" name="Google Shape;129;p8"/>
          <p:cNvSpPr/>
          <p:nvPr/>
        </p:nvSpPr>
        <p:spPr>
          <a:xfrm>
            <a:off x="802750" y="1006925"/>
            <a:ext cx="197400" cy="190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Gowun Batang"/>
              <a:ea typeface="Gowun Batang"/>
              <a:cs typeface="Gowun Batang"/>
              <a:sym typeface="Gowun Batang"/>
            </a:endParaRPr>
          </a:p>
        </p:txBody>
      </p:sp>
      <p:sp>
        <p:nvSpPr>
          <p:cNvPr id="130" name="Google Shape;130;p8"/>
          <p:cNvSpPr/>
          <p:nvPr/>
        </p:nvSpPr>
        <p:spPr>
          <a:xfrm>
            <a:off x="2077650" y="1006925"/>
            <a:ext cx="197400" cy="19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Gowun Batang"/>
              <a:ea typeface="Gowun Batang"/>
              <a:cs typeface="Gowun Batang"/>
              <a:sym typeface="Gowun Batang"/>
            </a:endParaRPr>
          </a:p>
        </p:txBody>
      </p:sp>
      <p:sp>
        <p:nvSpPr>
          <p:cNvPr id="131" name="Google Shape;131;p8"/>
          <p:cNvSpPr txBox="1"/>
          <p:nvPr>
            <p:ph type="title"/>
          </p:nvPr>
        </p:nvSpPr>
        <p:spPr>
          <a:xfrm flipH="1">
            <a:off x="524150" y="334900"/>
            <a:ext cx="6248700" cy="506700"/>
          </a:xfrm>
          <a:prstGeom prst="rect">
            <a:avLst/>
          </a:prstGeom>
        </p:spPr>
        <p:txBody>
          <a:bodyPr anchorCtr="0" anchor="ctr" bIns="91425" lIns="274300" spcFirstLastPara="1" rIns="91425" wrap="square" tIns="91425">
            <a:no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sp>
        <p:nvSpPr>
          <p:cNvPr id="132" name="Google Shape;132;p8"/>
          <p:cNvSpPr txBox="1"/>
          <p:nvPr>
            <p:ph idx="2"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133" name="Google Shape;133;p8"/>
          <p:cNvSpPr txBox="1"/>
          <p:nvPr>
            <p:ph idx="3"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134" name="Google Shape;134;p8"/>
          <p:cNvSpPr txBox="1"/>
          <p:nvPr>
            <p:ph idx="4" type="body"/>
          </p:nvPr>
        </p:nvSpPr>
        <p:spPr>
          <a:xfrm>
            <a:off x="6773750" y="1354750"/>
            <a:ext cx="1848900" cy="2883600"/>
          </a:xfrm>
          <a:prstGeom prst="rect">
            <a:avLst/>
          </a:prstGeom>
        </p:spPr>
        <p:txBody>
          <a:bodyPr anchorCtr="0" anchor="t" bIns="146300" lIns="182875" spcFirstLastPara="1" rIns="91425" wrap="square" tIns="0">
            <a:normAutofit/>
          </a:bodyPr>
          <a:lstStyle>
            <a:lvl1pPr indent="-292100" lvl="0" marL="457200">
              <a:spcBef>
                <a:spcPts val="0"/>
              </a:spcBef>
              <a:spcAft>
                <a:spcPts val="0"/>
              </a:spcAft>
              <a:buSzPts val="1000"/>
              <a:buFont typeface="Inter Light"/>
              <a:buChar char="●"/>
              <a:defRPr sz="1000">
                <a:latin typeface="Inter Light"/>
                <a:ea typeface="Inter Light"/>
                <a:cs typeface="Inter Light"/>
                <a:sym typeface="Inter Light"/>
              </a:defRPr>
            </a:lvl1pPr>
            <a:lvl2pPr indent="-292100" lvl="1" marL="914400">
              <a:spcBef>
                <a:spcPts val="800"/>
              </a:spcBef>
              <a:spcAft>
                <a:spcPts val="0"/>
              </a:spcAft>
              <a:buSzPts val="1000"/>
              <a:buFont typeface="Inter Light"/>
              <a:buChar char="○"/>
              <a:defRPr sz="1000">
                <a:latin typeface="Inter Light"/>
                <a:ea typeface="Inter Light"/>
                <a:cs typeface="Inter Light"/>
                <a:sym typeface="Inter Light"/>
              </a:defRPr>
            </a:lvl2pPr>
            <a:lvl3pPr indent="-292100" lvl="2" marL="1371600">
              <a:spcBef>
                <a:spcPts val="800"/>
              </a:spcBef>
              <a:spcAft>
                <a:spcPts val="0"/>
              </a:spcAft>
              <a:buSzPts val="1000"/>
              <a:buFont typeface="Inter Light"/>
              <a:buChar char="■"/>
              <a:defRPr sz="1000">
                <a:latin typeface="Inter Light"/>
                <a:ea typeface="Inter Light"/>
                <a:cs typeface="Inter Light"/>
                <a:sym typeface="Inter Light"/>
              </a:defRPr>
            </a:lvl3pPr>
            <a:lvl4pPr indent="-292100" lvl="3" marL="1828800">
              <a:spcBef>
                <a:spcPts val="800"/>
              </a:spcBef>
              <a:spcAft>
                <a:spcPts val="0"/>
              </a:spcAft>
              <a:buSzPts val="1000"/>
              <a:buFont typeface="Inter Light"/>
              <a:buChar char="●"/>
              <a:defRPr sz="1000">
                <a:latin typeface="Inter Light"/>
                <a:ea typeface="Inter Light"/>
                <a:cs typeface="Inter Light"/>
                <a:sym typeface="Inter Light"/>
              </a:defRPr>
            </a:lvl4pPr>
            <a:lvl5pPr indent="-292100" lvl="4" marL="2286000">
              <a:spcBef>
                <a:spcPts val="800"/>
              </a:spcBef>
              <a:spcAft>
                <a:spcPts val="0"/>
              </a:spcAft>
              <a:buSzPts val="1000"/>
              <a:buFont typeface="Inter Light"/>
              <a:buChar char="○"/>
              <a:defRPr sz="1000">
                <a:latin typeface="Inter Light"/>
                <a:ea typeface="Inter Light"/>
                <a:cs typeface="Inter Light"/>
                <a:sym typeface="Inter Light"/>
              </a:defRPr>
            </a:lvl5pPr>
            <a:lvl6pPr indent="-292100" lvl="5" marL="2743200">
              <a:spcBef>
                <a:spcPts val="800"/>
              </a:spcBef>
              <a:spcAft>
                <a:spcPts val="0"/>
              </a:spcAft>
              <a:buSzPts val="1000"/>
              <a:buFont typeface="Inter Light"/>
              <a:buChar char="■"/>
              <a:defRPr sz="1000">
                <a:latin typeface="Inter Light"/>
                <a:ea typeface="Inter Light"/>
                <a:cs typeface="Inter Light"/>
                <a:sym typeface="Inter Light"/>
              </a:defRPr>
            </a:lvl6pPr>
            <a:lvl7pPr indent="-292100" lvl="6" marL="3200400">
              <a:spcBef>
                <a:spcPts val="800"/>
              </a:spcBef>
              <a:spcAft>
                <a:spcPts val="0"/>
              </a:spcAft>
              <a:buSzPts val="1000"/>
              <a:buFont typeface="Inter Light"/>
              <a:buChar char="●"/>
              <a:defRPr sz="1000">
                <a:latin typeface="Inter Light"/>
                <a:ea typeface="Inter Light"/>
                <a:cs typeface="Inter Light"/>
                <a:sym typeface="Inter Light"/>
              </a:defRPr>
            </a:lvl7pPr>
            <a:lvl8pPr indent="-292100" lvl="7" marL="3657600">
              <a:spcBef>
                <a:spcPts val="800"/>
              </a:spcBef>
              <a:spcAft>
                <a:spcPts val="0"/>
              </a:spcAft>
              <a:buSzPts val="1000"/>
              <a:buFont typeface="Inter Light"/>
              <a:buChar char="○"/>
              <a:defRPr sz="1000">
                <a:latin typeface="Inter Light"/>
                <a:ea typeface="Inter Light"/>
                <a:cs typeface="Inter Light"/>
                <a:sym typeface="Inter Light"/>
              </a:defRPr>
            </a:lvl8pPr>
            <a:lvl9pPr indent="-292100" lvl="8" marL="4114800">
              <a:spcBef>
                <a:spcPts val="800"/>
              </a:spcBef>
              <a:spcAft>
                <a:spcPts val="800"/>
              </a:spcAft>
              <a:buSzPts val="1000"/>
              <a:buFont typeface="Inter Light"/>
              <a:buChar char="■"/>
              <a:defRPr sz="1000">
                <a:latin typeface="Inter Light"/>
                <a:ea typeface="Inter Light"/>
                <a:cs typeface="Inter Light"/>
                <a:sym typeface="Inter Light"/>
              </a:defRPr>
            </a:lvl9pPr>
          </a:lstStyle>
          <a:p/>
        </p:txBody>
      </p:sp>
      <p:sp>
        <p:nvSpPr>
          <p:cNvPr id="135" name="Google Shape;135;p8"/>
          <p:cNvSpPr txBox="1"/>
          <p:nvPr>
            <p:ph idx="5" type="title"/>
          </p:nvPr>
        </p:nvSpPr>
        <p:spPr>
          <a:xfrm>
            <a:off x="6773750" y="841725"/>
            <a:ext cx="1848900" cy="364800"/>
          </a:xfrm>
          <a:prstGeom prst="rect">
            <a:avLst/>
          </a:prstGeom>
        </p:spPr>
        <p:txBody>
          <a:bodyPr anchorCtr="0" anchor="ctr" bIns="91425" lIns="182875" spcFirstLastPara="1" rIns="91425" wrap="square" tIns="91425">
            <a:noAutofit/>
          </a:bodyPr>
          <a:lstStyle>
            <a:lvl1pPr lvl="0">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1pPr>
            <a:lvl2pPr lvl="1">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2pPr>
            <a:lvl3pPr lvl="2">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3pPr>
            <a:lvl4pPr lvl="3">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4pPr>
            <a:lvl5pPr lvl="4">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5pPr>
            <a:lvl6pPr lvl="5">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6pPr>
            <a:lvl7pPr lvl="6">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7pPr>
            <a:lvl8pPr lvl="7">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8pPr>
            <a:lvl9pPr lvl="8">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9pPr>
          </a:lstStyle>
          <a:p/>
        </p:txBody>
      </p:sp>
      <p:sp>
        <p:nvSpPr>
          <p:cNvPr id="136" name="Google Shape;136;p8"/>
          <p:cNvSpPr txBox="1"/>
          <p:nvPr>
            <p:ph idx="6" type="subTitle"/>
          </p:nvPr>
        </p:nvSpPr>
        <p:spPr>
          <a:xfrm>
            <a:off x="1000150" y="1006925"/>
            <a:ext cx="1077600" cy="190500"/>
          </a:xfrm>
          <a:prstGeom prst="rect">
            <a:avLst/>
          </a:prstGeom>
        </p:spPr>
        <p:txBody>
          <a:bodyPr anchorCtr="0" anchor="ctr" bIns="91425" lIns="91425" spcFirstLastPara="1" rIns="91425" wrap="square" tIns="91425">
            <a:noAutofit/>
          </a:bodyPr>
          <a:lstStyle>
            <a:lvl1pPr lvl="0">
              <a:spcBef>
                <a:spcPts val="0"/>
              </a:spcBef>
              <a:spcAft>
                <a:spcPts val="0"/>
              </a:spcAft>
              <a:buSzPts val="800"/>
              <a:buFont typeface="Inter"/>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37" name="Google Shape;137;p8"/>
          <p:cNvSpPr txBox="1"/>
          <p:nvPr>
            <p:ph idx="7" type="subTitle"/>
          </p:nvPr>
        </p:nvSpPr>
        <p:spPr>
          <a:xfrm>
            <a:off x="2275050" y="1006925"/>
            <a:ext cx="1077600" cy="190500"/>
          </a:xfrm>
          <a:prstGeom prst="rect">
            <a:avLst/>
          </a:prstGeom>
        </p:spPr>
        <p:txBody>
          <a:bodyPr anchorCtr="0" anchor="ctr" bIns="91425" lIns="91425" spcFirstLastPara="1" rIns="91425" wrap="square" tIns="91425">
            <a:noAutofit/>
          </a:bodyPr>
          <a:lstStyle>
            <a:lvl1pPr lvl="0">
              <a:spcBef>
                <a:spcPts val="0"/>
              </a:spcBef>
              <a:spcAft>
                <a:spcPts val="0"/>
              </a:spcAft>
              <a:buSzPts val="800"/>
              <a:buFont typeface="Inter"/>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38" name="Google Shape;138;p8"/>
          <p:cNvSpPr txBox="1"/>
          <p:nvPr>
            <p:ph idx="8" type="title"/>
          </p:nvPr>
        </p:nvSpPr>
        <p:spPr>
          <a:xfrm>
            <a:off x="772850" y="1482075"/>
            <a:ext cx="479700" cy="1230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800"/>
              <a:buFont typeface="Inter"/>
              <a:buChar char="●"/>
              <a:defRPr sz="800">
                <a:latin typeface="Inter"/>
                <a:ea typeface="Inter"/>
                <a:cs typeface="Inter"/>
                <a:sym typeface="Inter"/>
              </a:defRPr>
            </a:lvl1pPr>
            <a:lvl2pPr lvl="1">
              <a:spcBef>
                <a:spcPts val="0"/>
              </a:spcBef>
              <a:spcAft>
                <a:spcPts val="0"/>
              </a:spcAft>
              <a:buClr>
                <a:schemeClr val="lt1"/>
              </a:buClr>
              <a:buSzPts val="800"/>
              <a:buFont typeface="Inter"/>
              <a:buChar char="○"/>
              <a:defRPr sz="800">
                <a:latin typeface="Inter"/>
                <a:ea typeface="Inter"/>
                <a:cs typeface="Inter"/>
                <a:sym typeface="Inter"/>
              </a:defRPr>
            </a:lvl2pPr>
            <a:lvl3pPr lvl="2">
              <a:spcBef>
                <a:spcPts val="0"/>
              </a:spcBef>
              <a:spcAft>
                <a:spcPts val="0"/>
              </a:spcAft>
              <a:buClr>
                <a:schemeClr val="lt1"/>
              </a:buClr>
              <a:buSzPts val="800"/>
              <a:buFont typeface="Inter"/>
              <a:buChar char="■"/>
              <a:defRPr sz="800">
                <a:latin typeface="Inter"/>
                <a:ea typeface="Inter"/>
                <a:cs typeface="Inter"/>
                <a:sym typeface="Inter"/>
              </a:defRPr>
            </a:lvl3pPr>
            <a:lvl4pPr lvl="3">
              <a:spcBef>
                <a:spcPts val="0"/>
              </a:spcBef>
              <a:spcAft>
                <a:spcPts val="0"/>
              </a:spcAft>
              <a:buClr>
                <a:schemeClr val="lt1"/>
              </a:buClr>
              <a:buSzPts val="800"/>
              <a:buFont typeface="Inter"/>
              <a:buChar char="●"/>
              <a:defRPr sz="800">
                <a:latin typeface="Inter"/>
                <a:ea typeface="Inter"/>
                <a:cs typeface="Inter"/>
                <a:sym typeface="Inter"/>
              </a:defRPr>
            </a:lvl4pPr>
            <a:lvl5pPr lvl="4">
              <a:spcBef>
                <a:spcPts val="0"/>
              </a:spcBef>
              <a:spcAft>
                <a:spcPts val="0"/>
              </a:spcAft>
              <a:buClr>
                <a:schemeClr val="lt1"/>
              </a:buClr>
              <a:buSzPts val="800"/>
              <a:buFont typeface="Inter"/>
              <a:buChar char="○"/>
              <a:defRPr sz="800">
                <a:latin typeface="Inter"/>
                <a:ea typeface="Inter"/>
                <a:cs typeface="Inter"/>
                <a:sym typeface="Inter"/>
              </a:defRPr>
            </a:lvl5pPr>
            <a:lvl6pPr lvl="5">
              <a:spcBef>
                <a:spcPts val="0"/>
              </a:spcBef>
              <a:spcAft>
                <a:spcPts val="0"/>
              </a:spcAft>
              <a:buClr>
                <a:schemeClr val="lt1"/>
              </a:buClr>
              <a:buSzPts val="800"/>
              <a:buFont typeface="Inter"/>
              <a:buChar char="■"/>
              <a:defRPr sz="800">
                <a:latin typeface="Inter"/>
                <a:ea typeface="Inter"/>
                <a:cs typeface="Inter"/>
                <a:sym typeface="Inter"/>
              </a:defRPr>
            </a:lvl6pPr>
            <a:lvl7pPr lvl="6">
              <a:spcBef>
                <a:spcPts val="0"/>
              </a:spcBef>
              <a:spcAft>
                <a:spcPts val="0"/>
              </a:spcAft>
              <a:buClr>
                <a:schemeClr val="lt1"/>
              </a:buClr>
              <a:buSzPts val="800"/>
              <a:buFont typeface="Inter"/>
              <a:buChar char="●"/>
              <a:defRPr sz="800">
                <a:latin typeface="Inter"/>
                <a:ea typeface="Inter"/>
                <a:cs typeface="Inter"/>
                <a:sym typeface="Inter"/>
              </a:defRPr>
            </a:lvl7pPr>
            <a:lvl8pPr lvl="7">
              <a:spcBef>
                <a:spcPts val="0"/>
              </a:spcBef>
              <a:spcAft>
                <a:spcPts val="0"/>
              </a:spcAft>
              <a:buClr>
                <a:schemeClr val="lt1"/>
              </a:buClr>
              <a:buSzPts val="800"/>
              <a:buFont typeface="Inter"/>
              <a:buChar char="○"/>
              <a:defRPr sz="800">
                <a:latin typeface="Inter"/>
                <a:ea typeface="Inter"/>
                <a:cs typeface="Inter"/>
                <a:sym typeface="Inter"/>
              </a:defRPr>
            </a:lvl8pPr>
            <a:lvl9pPr lvl="8">
              <a:spcBef>
                <a:spcPts val="0"/>
              </a:spcBef>
              <a:spcAft>
                <a:spcPts val="0"/>
              </a:spcAft>
              <a:buClr>
                <a:schemeClr val="lt1"/>
              </a:buClr>
              <a:buSzPts val="800"/>
              <a:buFont typeface="Inter"/>
              <a:buChar char="■"/>
              <a:defRPr sz="800">
                <a:latin typeface="Inter"/>
                <a:ea typeface="Inter"/>
                <a:cs typeface="Inter"/>
                <a:sym typeface="Inter"/>
              </a:defRPr>
            </a:lvl9pPr>
          </a:lstStyle>
          <a:p/>
        </p:txBody>
      </p:sp>
      <p:sp>
        <p:nvSpPr>
          <p:cNvPr id="139" name="Google Shape;139;p8"/>
          <p:cNvSpPr txBox="1"/>
          <p:nvPr>
            <p:ph idx="9" type="title"/>
          </p:nvPr>
        </p:nvSpPr>
        <p:spPr>
          <a:xfrm>
            <a:off x="772850" y="2058725"/>
            <a:ext cx="479700" cy="1230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800"/>
              <a:buFont typeface="Inter"/>
              <a:buChar char="●"/>
              <a:defRPr sz="800">
                <a:latin typeface="Inter"/>
                <a:ea typeface="Inter"/>
                <a:cs typeface="Inter"/>
                <a:sym typeface="Inter"/>
              </a:defRPr>
            </a:lvl1pPr>
            <a:lvl2pPr lvl="1">
              <a:spcBef>
                <a:spcPts val="0"/>
              </a:spcBef>
              <a:spcAft>
                <a:spcPts val="0"/>
              </a:spcAft>
              <a:buClr>
                <a:schemeClr val="lt1"/>
              </a:buClr>
              <a:buSzPts val="800"/>
              <a:buFont typeface="Inter"/>
              <a:buChar char="○"/>
              <a:defRPr sz="800">
                <a:latin typeface="Inter"/>
                <a:ea typeface="Inter"/>
                <a:cs typeface="Inter"/>
                <a:sym typeface="Inter"/>
              </a:defRPr>
            </a:lvl2pPr>
            <a:lvl3pPr lvl="2">
              <a:spcBef>
                <a:spcPts val="0"/>
              </a:spcBef>
              <a:spcAft>
                <a:spcPts val="0"/>
              </a:spcAft>
              <a:buClr>
                <a:schemeClr val="lt1"/>
              </a:buClr>
              <a:buSzPts val="800"/>
              <a:buFont typeface="Inter"/>
              <a:buChar char="■"/>
              <a:defRPr sz="800">
                <a:latin typeface="Inter"/>
                <a:ea typeface="Inter"/>
                <a:cs typeface="Inter"/>
                <a:sym typeface="Inter"/>
              </a:defRPr>
            </a:lvl3pPr>
            <a:lvl4pPr lvl="3">
              <a:spcBef>
                <a:spcPts val="0"/>
              </a:spcBef>
              <a:spcAft>
                <a:spcPts val="0"/>
              </a:spcAft>
              <a:buClr>
                <a:schemeClr val="lt1"/>
              </a:buClr>
              <a:buSzPts val="800"/>
              <a:buFont typeface="Inter"/>
              <a:buChar char="●"/>
              <a:defRPr sz="800">
                <a:latin typeface="Inter"/>
                <a:ea typeface="Inter"/>
                <a:cs typeface="Inter"/>
                <a:sym typeface="Inter"/>
              </a:defRPr>
            </a:lvl4pPr>
            <a:lvl5pPr lvl="4">
              <a:spcBef>
                <a:spcPts val="0"/>
              </a:spcBef>
              <a:spcAft>
                <a:spcPts val="0"/>
              </a:spcAft>
              <a:buClr>
                <a:schemeClr val="lt1"/>
              </a:buClr>
              <a:buSzPts val="800"/>
              <a:buFont typeface="Inter"/>
              <a:buChar char="○"/>
              <a:defRPr sz="800">
                <a:latin typeface="Inter"/>
                <a:ea typeface="Inter"/>
                <a:cs typeface="Inter"/>
                <a:sym typeface="Inter"/>
              </a:defRPr>
            </a:lvl5pPr>
            <a:lvl6pPr lvl="5">
              <a:spcBef>
                <a:spcPts val="0"/>
              </a:spcBef>
              <a:spcAft>
                <a:spcPts val="0"/>
              </a:spcAft>
              <a:buClr>
                <a:schemeClr val="lt1"/>
              </a:buClr>
              <a:buSzPts val="800"/>
              <a:buFont typeface="Inter"/>
              <a:buChar char="■"/>
              <a:defRPr sz="800">
                <a:latin typeface="Inter"/>
                <a:ea typeface="Inter"/>
                <a:cs typeface="Inter"/>
                <a:sym typeface="Inter"/>
              </a:defRPr>
            </a:lvl6pPr>
            <a:lvl7pPr lvl="6">
              <a:spcBef>
                <a:spcPts val="0"/>
              </a:spcBef>
              <a:spcAft>
                <a:spcPts val="0"/>
              </a:spcAft>
              <a:buClr>
                <a:schemeClr val="lt1"/>
              </a:buClr>
              <a:buSzPts val="800"/>
              <a:buFont typeface="Inter"/>
              <a:buChar char="●"/>
              <a:defRPr sz="800">
                <a:latin typeface="Inter"/>
                <a:ea typeface="Inter"/>
                <a:cs typeface="Inter"/>
                <a:sym typeface="Inter"/>
              </a:defRPr>
            </a:lvl7pPr>
            <a:lvl8pPr lvl="7">
              <a:spcBef>
                <a:spcPts val="0"/>
              </a:spcBef>
              <a:spcAft>
                <a:spcPts val="0"/>
              </a:spcAft>
              <a:buClr>
                <a:schemeClr val="lt1"/>
              </a:buClr>
              <a:buSzPts val="800"/>
              <a:buFont typeface="Inter"/>
              <a:buChar char="○"/>
              <a:defRPr sz="800">
                <a:latin typeface="Inter"/>
                <a:ea typeface="Inter"/>
                <a:cs typeface="Inter"/>
                <a:sym typeface="Inter"/>
              </a:defRPr>
            </a:lvl8pPr>
            <a:lvl9pPr lvl="8">
              <a:spcBef>
                <a:spcPts val="0"/>
              </a:spcBef>
              <a:spcAft>
                <a:spcPts val="0"/>
              </a:spcAft>
              <a:buClr>
                <a:schemeClr val="lt1"/>
              </a:buClr>
              <a:buSzPts val="800"/>
              <a:buFont typeface="Inter"/>
              <a:buChar char="■"/>
              <a:defRPr sz="800">
                <a:latin typeface="Inter"/>
                <a:ea typeface="Inter"/>
                <a:cs typeface="Inter"/>
                <a:sym typeface="Inter"/>
              </a:defRPr>
            </a:lvl9pPr>
          </a:lstStyle>
          <a:p/>
        </p:txBody>
      </p:sp>
      <p:sp>
        <p:nvSpPr>
          <p:cNvPr id="140" name="Google Shape;140;p8"/>
          <p:cNvSpPr txBox="1"/>
          <p:nvPr>
            <p:ph idx="13" type="title"/>
          </p:nvPr>
        </p:nvSpPr>
        <p:spPr>
          <a:xfrm>
            <a:off x="772850" y="2635375"/>
            <a:ext cx="479700" cy="1230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800"/>
              <a:buFont typeface="Inter"/>
              <a:buChar char="●"/>
              <a:defRPr sz="800">
                <a:latin typeface="Inter"/>
                <a:ea typeface="Inter"/>
                <a:cs typeface="Inter"/>
                <a:sym typeface="Inter"/>
              </a:defRPr>
            </a:lvl1pPr>
            <a:lvl2pPr lvl="1">
              <a:spcBef>
                <a:spcPts val="0"/>
              </a:spcBef>
              <a:spcAft>
                <a:spcPts val="0"/>
              </a:spcAft>
              <a:buClr>
                <a:schemeClr val="lt1"/>
              </a:buClr>
              <a:buSzPts val="800"/>
              <a:buFont typeface="Inter"/>
              <a:buChar char="○"/>
              <a:defRPr sz="800">
                <a:latin typeface="Inter"/>
                <a:ea typeface="Inter"/>
                <a:cs typeface="Inter"/>
                <a:sym typeface="Inter"/>
              </a:defRPr>
            </a:lvl2pPr>
            <a:lvl3pPr lvl="2">
              <a:spcBef>
                <a:spcPts val="0"/>
              </a:spcBef>
              <a:spcAft>
                <a:spcPts val="0"/>
              </a:spcAft>
              <a:buClr>
                <a:schemeClr val="lt1"/>
              </a:buClr>
              <a:buSzPts val="800"/>
              <a:buFont typeface="Inter"/>
              <a:buChar char="■"/>
              <a:defRPr sz="800">
                <a:latin typeface="Inter"/>
                <a:ea typeface="Inter"/>
                <a:cs typeface="Inter"/>
                <a:sym typeface="Inter"/>
              </a:defRPr>
            </a:lvl3pPr>
            <a:lvl4pPr lvl="3">
              <a:spcBef>
                <a:spcPts val="0"/>
              </a:spcBef>
              <a:spcAft>
                <a:spcPts val="0"/>
              </a:spcAft>
              <a:buClr>
                <a:schemeClr val="lt1"/>
              </a:buClr>
              <a:buSzPts val="800"/>
              <a:buFont typeface="Inter"/>
              <a:buChar char="●"/>
              <a:defRPr sz="800">
                <a:latin typeface="Inter"/>
                <a:ea typeface="Inter"/>
                <a:cs typeface="Inter"/>
                <a:sym typeface="Inter"/>
              </a:defRPr>
            </a:lvl4pPr>
            <a:lvl5pPr lvl="4">
              <a:spcBef>
                <a:spcPts val="0"/>
              </a:spcBef>
              <a:spcAft>
                <a:spcPts val="0"/>
              </a:spcAft>
              <a:buClr>
                <a:schemeClr val="lt1"/>
              </a:buClr>
              <a:buSzPts val="800"/>
              <a:buFont typeface="Inter"/>
              <a:buChar char="○"/>
              <a:defRPr sz="800">
                <a:latin typeface="Inter"/>
                <a:ea typeface="Inter"/>
                <a:cs typeface="Inter"/>
                <a:sym typeface="Inter"/>
              </a:defRPr>
            </a:lvl5pPr>
            <a:lvl6pPr lvl="5">
              <a:spcBef>
                <a:spcPts val="0"/>
              </a:spcBef>
              <a:spcAft>
                <a:spcPts val="0"/>
              </a:spcAft>
              <a:buClr>
                <a:schemeClr val="lt1"/>
              </a:buClr>
              <a:buSzPts val="800"/>
              <a:buFont typeface="Inter"/>
              <a:buChar char="■"/>
              <a:defRPr sz="800">
                <a:latin typeface="Inter"/>
                <a:ea typeface="Inter"/>
                <a:cs typeface="Inter"/>
                <a:sym typeface="Inter"/>
              </a:defRPr>
            </a:lvl6pPr>
            <a:lvl7pPr lvl="6">
              <a:spcBef>
                <a:spcPts val="0"/>
              </a:spcBef>
              <a:spcAft>
                <a:spcPts val="0"/>
              </a:spcAft>
              <a:buClr>
                <a:schemeClr val="lt1"/>
              </a:buClr>
              <a:buSzPts val="800"/>
              <a:buFont typeface="Inter"/>
              <a:buChar char="●"/>
              <a:defRPr sz="800">
                <a:latin typeface="Inter"/>
                <a:ea typeface="Inter"/>
                <a:cs typeface="Inter"/>
                <a:sym typeface="Inter"/>
              </a:defRPr>
            </a:lvl7pPr>
            <a:lvl8pPr lvl="7">
              <a:spcBef>
                <a:spcPts val="0"/>
              </a:spcBef>
              <a:spcAft>
                <a:spcPts val="0"/>
              </a:spcAft>
              <a:buClr>
                <a:schemeClr val="lt1"/>
              </a:buClr>
              <a:buSzPts val="800"/>
              <a:buFont typeface="Inter"/>
              <a:buChar char="○"/>
              <a:defRPr sz="800">
                <a:latin typeface="Inter"/>
                <a:ea typeface="Inter"/>
                <a:cs typeface="Inter"/>
                <a:sym typeface="Inter"/>
              </a:defRPr>
            </a:lvl8pPr>
            <a:lvl9pPr lvl="8">
              <a:spcBef>
                <a:spcPts val="0"/>
              </a:spcBef>
              <a:spcAft>
                <a:spcPts val="0"/>
              </a:spcAft>
              <a:buClr>
                <a:schemeClr val="lt1"/>
              </a:buClr>
              <a:buSzPts val="800"/>
              <a:buFont typeface="Inter"/>
              <a:buChar char="■"/>
              <a:defRPr sz="800">
                <a:latin typeface="Inter"/>
                <a:ea typeface="Inter"/>
                <a:cs typeface="Inter"/>
                <a:sym typeface="Inter"/>
              </a:defRPr>
            </a:lvl9pPr>
          </a:lstStyle>
          <a:p/>
        </p:txBody>
      </p:sp>
      <p:sp>
        <p:nvSpPr>
          <p:cNvPr id="141" name="Google Shape;141;p8"/>
          <p:cNvSpPr txBox="1"/>
          <p:nvPr>
            <p:ph idx="14" type="title"/>
          </p:nvPr>
        </p:nvSpPr>
        <p:spPr>
          <a:xfrm>
            <a:off x="772850" y="3212025"/>
            <a:ext cx="479700" cy="1230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800"/>
              <a:buFont typeface="Inter"/>
              <a:buChar char="●"/>
              <a:defRPr sz="800">
                <a:latin typeface="Inter"/>
                <a:ea typeface="Inter"/>
                <a:cs typeface="Inter"/>
                <a:sym typeface="Inter"/>
              </a:defRPr>
            </a:lvl1pPr>
            <a:lvl2pPr lvl="1">
              <a:spcBef>
                <a:spcPts val="0"/>
              </a:spcBef>
              <a:spcAft>
                <a:spcPts val="0"/>
              </a:spcAft>
              <a:buClr>
                <a:schemeClr val="lt1"/>
              </a:buClr>
              <a:buSzPts val="800"/>
              <a:buFont typeface="Inter"/>
              <a:buChar char="○"/>
              <a:defRPr sz="800">
                <a:latin typeface="Inter"/>
                <a:ea typeface="Inter"/>
                <a:cs typeface="Inter"/>
                <a:sym typeface="Inter"/>
              </a:defRPr>
            </a:lvl2pPr>
            <a:lvl3pPr lvl="2">
              <a:spcBef>
                <a:spcPts val="0"/>
              </a:spcBef>
              <a:spcAft>
                <a:spcPts val="0"/>
              </a:spcAft>
              <a:buClr>
                <a:schemeClr val="lt1"/>
              </a:buClr>
              <a:buSzPts val="800"/>
              <a:buFont typeface="Inter"/>
              <a:buChar char="■"/>
              <a:defRPr sz="800">
                <a:latin typeface="Inter"/>
                <a:ea typeface="Inter"/>
                <a:cs typeface="Inter"/>
                <a:sym typeface="Inter"/>
              </a:defRPr>
            </a:lvl3pPr>
            <a:lvl4pPr lvl="3">
              <a:spcBef>
                <a:spcPts val="0"/>
              </a:spcBef>
              <a:spcAft>
                <a:spcPts val="0"/>
              </a:spcAft>
              <a:buClr>
                <a:schemeClr val="lt1"/>
              </a:buClr>
              <a:buSzPts val="800"/>
              <a:buFont typeface="Inter"/>
              <a:buChar char="●"/>
              <a:defRPr sz="800">
                <a:latin typeface="Inter"/>
                <a:ea typeface="Inter"/>
                <a:cs typeface="Inter"/>
                <a:sym typeface="Inter"/>
              </a:defRPr>
            </a:lvl4pPr>
            <a:lvl5pPr lvl="4">
              <a:spcBef>
                <a:spcPts val="0"/>
              </a:spcBef>
              <a:spcAft>
                <a:spcPts val="0"/>
              </a:spcAft>
              <a:buClr>
                <a:schemeClr val="lt1"/>
              </a:buClr>
              <a:buSzPts val="800"/>
              <a:buFont typeface="Inter"/>
              <a:buChar char="○"/>
              <a:defRPr sz="800">
                <a:latin typeface="Inter"/>
                <a:ea typeface="Inter"/>
                <a:cs typeface="Inter"/>
                <a:sym typeface="Inter"/>
              </a:defRPr>
            </a:lvl5pPr>
            <a:lvl6pPr lvl="5">
              <a:spcBef>
                <a:spcPts val="0"/>
              </a:spcBef>
              <a:spcAft>
                <a:spcPts val="0"/>
              </a:spcAft>
              <a:buClr>
                <a:schemeClr val="lt1"/>
              </a:buClr>
              <a:buSzPts val="800"/>
              <a:buFont typeface="Inter"/>
              <a:buChar char="■"/>
              <a:defRPr sz="800">
                <a:latin typeface="Inter"/>
                <a:ea typeface="Inter"/>
                <a:cs typeface="Inter"/>
                <a:sym typeface="Inter"/>
              </a:defRPr>
            </a:lvl6pPr>
            <a:lvl7pPr lvl="6">
              <a:spcBef>
                <a:spcPts val="0"/>
              </a:spcBef>
              <a:spcAft>
                <a:spcPts val="0"/>
              </a:spcAft>
              <a:buClr>
                <a:schemeClr val="lt1"/>
              </a:buClr>
              <a:buSzPts val="800"/>
              <a:buFont typeface="Inter"/>
              <a:buChar char="●"/>
              <a:defRPr sz="800">
                <a:latin typeface="Inter"/>
                <a:ea typeface="Inter"/>
                <a:cs typeface="Inter"/>
                <a:sym typeface="Inter"/>
              </a:defRPr>
            </a:lvl7pPr>
            <a:lvl8pPr lvl="7">
              <a:spcBef>
                <a:spcPts val="0"/>
              </a:spcBef>
              <a:spcAft>
                <a:spcPts val="0"/>
              </a:spcAft>
              <a:buClr>
                <a:schemeClr val="lt1"/>
              </a:buClr>
              <a:buSzPts val="800"/>
              <a:buFont typeface="Inter"/>
              <a:buChar char="○"/>
              <a:defRPr sz="800">
                <a:latin typeface="Inter"/>
                <a:ea typeface="Inter"/>
                <a:cs typeface="Inter"/>
                <a:sym typeface="Inter"/>
              </a:defRPr>
            </a:lvl8pPr>
            <a:lvl9pPr lvl="8">
              <a:spcBef>
                <a:spcPts val="0"/>
              </a:spcBef>
              <a:spcAft>
                <a:spcPts val="0"/>
              </a:spcAft>
              <a:buClr>
                <a:schemeClr val="lt1"/>
              </a:buClr>
              <a:buSzPts val="800"/>
              <a:buFont typeface="Inter"/>
              <a:buChar char="■"/>
              <a:defRPr sz="800">
                <a:latin typeface="Inter"/>
                <a:ea typeface="Inter"/>
                <a:cs typeface="Inter"/>
                <a:sym typeface="Inter"/>
              </a:defRPr>
            </a:lvl9pPr>
          </a:lstStyle>
          <a:p/>
        </p:txBody>
      </p:sp>
      <p:sp>
        <p:nvSpPr>
          <p:cNvPr id="142" name="Google Shape;142;p8"/>
          <p:cNvSpPr txBox="1"/>
          <p:nvPr>
            <p:ph idx="15" type="title"/>
          </p:nvPr>
        </p:nvSpPr>
        <p:spPr>
          <a:xfrm>
            <a:off x="772850" y="3788675"/>
            <a:ext cx="479700" cy="1230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800"/>
              <a:buFont typeface="Inter"/>
              <a:buChar char="●"/>
              <a:defRPr sz="800">
                <a:latin typeface="Inter"/>
                <a:ea typeface="Inter"/>
                <a:cs typeface="Inter"/>
                <a:sym typeface="Inter"/>
              </a:defRPr>
            </a:lvl1pPr>
            <a:lvl2pPr lvl="1">
              <a:spcBef>
                <a:spcPts val="0"/>
              </a:spcBef>
              <a:spcAft>
                <a:spcPts val="0"/>
              </a:spcAft>
              <a:buClr>
                <a:schemeClr val="lt1"/>
              </a:buClr>
              <a:buSzPts val="800"/>
              <a:buFont typeface="Inter"/>
              <a:buChar char="○"/>
              <a:defRPr sz="800">
                <a:latin typeface="Inter"/>
                <a:ea typeface="Inter"/>
                <a:cs typeface="Inter"/>
                <a:sym typeface="Inter"/>
              </a:defRPr>
            </a:lvl2pPr>
            <a:lvl3pPr lvl="2">
              <a:spcBef>
                <a:spcPts val="0"/>
              </a:spcBef>
              <a:spcAft>
                <a:spcPts val="0"/>
              </a:spcAft>
              <a:buClr>
                <a:schemeClr val="lt1"/>
              </a:buClr>
              <a:buSzPts val="800"/>
              <a:buFont typeface="Inter"/>
              <a:buChar char="■"/>
              <a:defRPr sz="800">
                <a:latin typeface="Inter"/>
                <a:ea typeface="Inter"/>
                <a:cs typeface="Inter"/>
                <a:sym typeface="Inter"/>
              </a:defRPr>
            </a:lvl3pPr>
            <a:lvl4pPr lvl="3">
              <a:spcBef>
                <a:spcPts val="0"/>
              </a:spcBef>
              <a:spcAft>
                <a:spcPts val="0"/>
              </a:spcAft>
              <a:buClr>
                <a:schemeClr val="lt1"/>
              </a:buClr>
              <a:buSzPts val="800"/>
              <a:buFont typeface="Inter"/>
              <a:buChar char="●"/>
              <a:defRPr sz="800">
                <a:latin typeface="Inter"/>
                <a:ea typeface="Inter"/>
                <a:cs typeface="Inter"/>
                <a:sym typeface="Inter"/>
              </a:defRPr>
            </a:lvl4pPr>
            <a:lvl5pPr lvl="4">
              <a:spcBef>
                <a:spcPts val="0"/>
              </a:spcBef>
              <a:spcAft>
                <a:spcPts val="0"/>
              </a:spcAft>
              <a:buClr>
                <a:schemeClr val="lt1"/>
              </a:buClr>
              <a:buSzPts val="800"/>
              <a:buFont typeface="Inter"/>
              <a:buChar char="○"/>
              <a:defRPr sz="800">
                <a:latin typeface="Inter"/>
                <a:ea typeface="Inter"/>
                <a:cs typeface="Inter"/>
                <a:sym typeface="Inter"/>
              </a:defRPr>
            </a:lvl5pPr>
            <a:lvl6pPr lvl="5">
              <a:spcBef>
                <a:spcPts val="0"/>
              </a:spcBef>
              <a:spcAft>
                <a:spcPts val="0"/>
              </a:spcAft>
              <a:buClr>
                <a:schemeClr val="lt1"/>
              </a:buClr>
              <a:buSzPts val="800"/>
              <a:buFont typeface="Inter"/>
              <a:buChar char="■"/>
              <a:defRPr sz="800">
                <a:latin typeface="Inter"/>
                <a:ea typeface="Inter"/>
                <a:cs typeface="Inter"/>
                <a:sym typeface="Inter"/>
              </a:defRPr>
            </a:lvl6pPr>
            <a:lvl7pPr lvl="6">
              <a:spcBef>
                <a:spcPts val="0"/>
              </a:spcBef>
              <a:spcAft>
                <a:spcPts val="0"/>
              </a:spcAft>
              <a:buClr>
                <a:schemeClr val="lt1"/>
              </a:buClr>
              <a:buSzPts val="800"/>
              <a:buFont typeface="Inter"/>
              <a:buChar char="●"/>
              <a:defRPr sz="800">
                <a:latin typeface="Inter"/>
                <a:ea typeface="Inter"/>
                <a:cs typeface="Inter"/>
                <a:sym typeface="Inter"/>
              </a:defRPr>
            </a:lvl7pPr>
            <a:lvl8pPr lvl="7">
              <a:spcBef>
                <a:spcPts val="0"/>
              </a:spcBef>
              <a:spcAft>
                <a:spcPts val="0"/>
              </a:spcAft>
              <a:buClr>
                <a:schemeClr val="lt1"/>
              </a:buClr>
              <a:buSzPts val="800"/>
              <a:buFont typeface="Inter"/>
              <a:buChar char="○"/>
              <a:defRPr sz="800">
                <a:latin typeface="Inter"/>
                <a:ea typeface="Inter"/>
                <a:cs typeface="Inter"/>
                <a:sym typeface="Inter"/>
              </a:defRPr>
            </a:lvl8pPr>
            <a:lvl9pPr lvl="8">
              <a:spcBef>
                <a:spcPts val="0"/>
              </a:spcBef>
              <a:spcAft>
                <a:spcPts val="0"/>
              </a:spcAft>
              <a:buClr>
                <a:schemeClr val="lt1"/>
              </a:buClr>
              <a:buSzPts val="800"/>
              <a:buFont typeface="Inter"/>
              <a:buChar char="■"/>
              <a:defRPr sz="800">
                <a:latin typeface="Inter"/>
                <a:ea typeface="Inter"/>
                <a:cs typeface="Inter"/>
                <a:sym typeface="Inter"/>
              </a:defRPr>
            </a:lvl9pPr>
          </a:lstStyle>
          <a:p/>
        </p:txBody>
      </p:sp>
      <p:sp>
        <p:nvSpPr>
          <p:cNvPr id="143" name="Google Shape;143;p8"/>
          <p:cNvSpPr txBox="1"/>
          <p:nvPr>
            <p:ph idx="16" type="title"/>
          </p:nvPr>
        </p:nvSpPr>
        <p:spPr>
          <a:xfrm>
            <a:off x="772850" y="4365325"/>
            <a:ext cx="479700" cy="1230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800"/>
              <a:buFont typeface="Inter"/>
              <a:buChar char="●"/>
              <a:defRPr sz="800">
                <a:latin typeface="Inter"/>
                <a:ea typeface="Inter"/>
                <a:cs typeface="Inter"/>
                <a:sym typeface="Inter"/>
              </a:defRPr>
            </a:lvl1pPr>
            <a:lvl2pPr lvl="1">
              <a:spcBef>
                <a:spcPts val="0"/>
              </a:spcBef>
              <a:spcAft>
                <a:spcPts val="0"/>
              </a:spcAft>
              <a:buClr>
                <a:schemeClr val="lt1"/>
              </a:buClr>
              <a:buSzPts val="800"/>
              <a:buFont typeface="Inter"/>
              <a:buChar char="○"/>
              <a:defRPr sz="800">
                <a:latin typeface="Inter"/>
                <a:ea typeface="Inter"/>
                <a:cs typeface="Inter"/>
                <a:sym typeface="Inter"/>
              </a:defRPr>
            </a:lvl2pPr>
            <a:lvl3pPr lvl="2">
              <a:spcBef>
                <a:spcPts val="0"/>
              </a:spcBef>
              <a:spcAft>
                <a:spcPts val="0"/>
              </a:spcAft>
              <a:buClr>
                <a:schemeClr val="lt1"/>
              </a:buClr>
              <a:buSzPts val="800"/>
              <a:buFont typeface="Inter"/>
              <a:buChar char="■"/>
              <a:defRPr sz="800">
                <a:latin typeface="Inter"/>
                <a:ea typeface="Inter"/>
                <a:cs typeface="Inter"/>
                <a:sym typeface="Inter"/>
              </a:defRPr>
            </a:lvl3pPr>
            <a:lvl4pPr lvl="3">
              <a:spcBef>
                <a:spcPts val="0"/>
              </a:spcBef>
              <a:spcAft>
                <a:spcPts val="0"/>
              </a:spcAft>
              <a:buClr>
                <a:schemeClr val="lt1"/>
              </a:buClr>
              <a:buSzPts val="800"/>
              <a:buFont typeface="Inter"/>
              <a:buChar char="●"/>
              <a:defRPr sz="800">
                <a:latin typeface="Inter"/>
                <a:ea typeface="Inter"/>
                <a:cs typeface="Inter"/>
                <a:sym typeface="Inter"/>
              </a:defRPr>
            </a:lvl4pPr>
            <a:lvl5pPr lvl="4">
              <a:spcBef>
                <a:spcPts val="0"/>
              </a:spcBef>
              <a:spcAft>
                <a:spcPts val="0"/>
              </a:spcAft>
              <a:buClr>
                <a:schemeClr val="lt1"/>
              </a:buClr>
              <a:buSzPts val="800"/>
              <a:buFont typeface="Inter"/>
              <a:buChar char="○"/>
              <a:defRPr sz="800">
                <a:latin typeface="Inter"/>
                <a:ea typeface="Inter"/>
                <a:cs typeface="Inter"/>
                <a:sym typeface="Inter"/>
              </a:defRPr>
            </a:lvl5pPr>
            <a:lvl6pPr lvl="5">
              <a:spcBef>
                <a:spcPts val="0"/>
              </a:spcBef>
              <a:spcAft>
                <a:spcPts val="0"/>
              </a:spcAft>
              <a:buClr>
                <a:schemeClr val="lt1"/>
              </a:buClr>
              <a:buSzPts val="800"/>
              <a:buFont typeface="Inter"/>
              <a:buChar char="■"/>
              <a:defRPr sz="800">
                <a:latin typeface="Inter"/>
                <a:ea typeface="Inter"/>
                <a:cs typeface="Inter"/>
                <a:sym typeface="Inter"/>
              </a:defRPr>
            </a:lvl6pPr>
            <a:lvl7pPr lvl="6">
              <a:spcBef>
                <a:spcPts val="0"/>
              </a:spcBef>
              <a:spcAft>
                <a:spcPts val="0"/>
              </a:spcAft>
              <a:buClr>
                <a:schemeClr val="lt1"/>
              </a:buClr>
              <a:buSzPts val="800"/>
              <a:buFont typeface="Inter"/>
              <a:buChar char="●"/>
              <a:defRPr sz="800">
                <a:latin typeface="Inter"/>
                <a:ea typeface="Inter"/>
                <a:cs typeface="Inter"/>
                <a:sym typeface="Inter"/>
              </a:defRPr>
            </a:lvl7pPr>
            <a:lvl8pPr lvl="7">
              <a:spcBef>
                <a:spcPts val="0"/>
              </a:spcBef>
              <a:spcAft>
                <a:spcPts val="0"/>
              </a:spcAft>
              <a:buClr>
                <a:schemeClr val="lt1"/>
              </a:buClr>
              <a:buSzPts val="800"/>
              <a:buFont typeface="Inter"/>
              <a:buChar char="○"/>
              <a:defRPr sz="800">
                <a:latin typeface="Inter"/>
                <a:ea typeface="Inter"/>
                <a:cs typeface="Inter"/>
                <a:sym typeface="Inter"/>
              </a:defRPr>
            </a:lvl8pPr>
            <a:lvl9pPr lvl="8">
              <a:spcBef>
                <a:spcPts val="0"/>
              </a:spcBef>
              <a:spcAft>
                <a:spcPts val="0"/>
              </a:spcAft>
              <a:buClr>
                <a:schemeClr val="lt1"/>
              </a:buClr>
              <a:buSzPts val="800"/>
              <a:buFont typeface="Inter"/>
              <a:buChar char="■"/>
              <a:defRPr sz="800">
                <a:latin typeface="Inter"/>
                <a:ea typeface="Inter"/>
                <a:cs typeface="Inter"/>
                <a:sym typeface="Inter"/>
              </a:defRPr>
            </a:lvl9pPr>
          </a:lstStyle>
          <a:p/>
        </p:txBody>
      </p:sp>
      <p:sp>
        <p:nvSpPr>
          <p:cNvPr id="144" name="Google Shape;144;p8"/>
          <p:cNvSpPr txBox="1"/>
          <p:nvPr>
            <p:ph idx="17" type="subTitle"/>
          </p:nvPr>
        </p:nvSpPr>
        <p:spPr>
          <a:xfrm>
            <a:off x="1252425" y="4721850"/>
            <a:ext cx="388200" cy="123000"/>
          </a:xfrm>
          <a:prstGeom prst="rect">
            <a:avLst/>
          </a:prstGeom>
        </p:spPr>
        <p:txBody>
          <a:bodyPr anchorCtr="0" anchor="ctr" bIns="0" lIns="0" spcFirstLastPara="1" rIns="0" wrap="square" tIns="0">
            <a:noAutofit/>
          </a:bodyPr>
          <a:lstStyle>
            <a:lvl1pPr lvl="0" algn="ctr">
              <a:spcBef>
                <a:spcPts val="0"/>
              </a:spcBef>
              <a:spcAft>
                <a:spcPts val="0"/>
              </a:spcAft>
              <a:buClr>
                <a:schemeClr val="lt1"/>
              </a:buClr>
              <a:buSzPts val="800"/>
              <a:buFont typeface="Inter"/>
              <a:buNone/>
              <a:defRPr sz="800"/>
            </a:lvl1pPr>
            <a:lvl2pPr lvl="1" algn="ctr">
              <a:spcBef>
                <a:spcPts val="0"/>
              </a:spcBef>
              <a:spcAft>
                <a:spcPts val="0"/>
              </a:spcAft>
              <a:buClr>
                <a:schemeClr val="lt1"/>
              </a:buClr>
              <a:buSzPts val="800"/>
              <a:buFont typeface="Inter"/>
              <a:buNone/>
              <a:defRPr sz="800"/>
            </a:lvl2pPr>
            <a:lvl3pPr lvl="2" algn="ctr">
              <a:spcBef>
                <a:spcPts val="0"/>
              </a:spcBef>
              <a:spcAft>
                <a:spcPts val="0"/>
              </a:spcAft>
              <a:buClr>
                <a:schemeClr val="lt1"/>
              </a:buClr>
              <a:buSzPts val="800"/>
              <a:buFont typeface="Inter"/>
              <a:buNone/>
              <a:defRPr sz="800"/>
            </a:lvl3pPr>
            <a:lvl4pPr lvl="3" algn="ctr">
              <a:spcBef>
                <a:spcPts val="0"/>
              </a:spcBef>
              <a:spcAft>
                <a:spcPts val="0"/>
              </a:spcAft>
              <a:buClr>
                <a:schemeClr val="lt1"/>
              </a:buClr>
              <a:buSzPts val="800"/>
              <a:buFont typeface="Inter"/>
              <a:buNone/>
              <a:defRPr sz="800"/>
            </a:lvl4pPr>
            <a:lvl5pPr lvl="4" algn="ctr">
              <a:spcBef>
                <a:spcPts val="0"/>
              </a:spcBef>
              <a:spcAft>
                <a:spcPts val="0"/>
              </a:spcAft>
              <a:buClr>
                <a:schemeClr val="lt1"/>
              </a:buClr>
              <a:buSzPts val="800"/>
              <a:buFont typeface="Inter"/>
              <a:buNone/>
              <a:defRPr sz="800"/>
            </a:lvl5pPr>
            <a:lvl6pPr lvl="5" algn="ctr">
              <a:spcBef>
                <a:spcPts val="0"/>
              </a:spcBef>
              <a:spcAft>
                <a:spcPts val="0"/>
              </a:spcAft>
              <a:buClr>
                <a:schemeClr val="lt1"/>
              </a:buClr>
              <a:buSzPts val="800"/>
              <a:buFont typeface="Inter"/>
              <a:buNone/>
              <a:defRPr sz="800"/>
            </a:lvl6pPr>
            <a:lvl7pPr lvl="6" algn="ctr">
              <a:spcBef>
                <a:spcPts val="0"/>
              </a:spcBef>
              <a:spcAft>
                <a:spcPts val="0"/>
              </a:spcAft>
              <a:buClr>
                <a:schemeClr val="lt1"/>
              </a:buClr>
              <a:buSzPts val="800"/>
              <a:buFont typeface="Inter"/>
              <a:buNone/>
              <a:defRPr sz="800"/>
            </a:lvl7pPr>
            <a:lvl8pPr lvl="7" algn="ctr">
              <a:spcBef>
                <a:spcPts val="0"/>
              </a:spcBef>
              <a:spcAft>
                <a:spcPts val="0"/>
              </a:spcAft>
              <a:buClr>
                <a:schemeClr val="lt1"/>
              </a:buClr>
              <a:buSzPts val="800"/>
              <a:buFont typeface="Inter"/>
              <a:buNone/>
              <a:defRPr sz="800"/>
            </a:lvl8pPr>
            <a:lvl9pPr lvl="8" algn="ctr">
              <a:spcBef>
                <a:spcPts val="0"/>
              </a:spcBef>
              <a:spcAft>
                <a:spcPts val="0"/>
              </a:spcAft>
              <a:buClr>
                <a:schemeClr val="lt1"/>
              </a:buClr>
              <a:buSzPts val="800"/>
              <a:buFont typeface="Inter"/>
              <a:buNone/>
              <a:defRPr sz="800"/>
            </a:lvl9pPr>
          </a:lstStyle>
          <a:p/>
        </p:txBody>
      </p:sp>
      <p:cxnSp>
        <p:nvCxnSpPr>
          <p:cNvPr id="145" name="Google Shape;145;p8"/>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sp>
        <p:nvSpPr>
          <p:cNvPr id="146" name="Google Shape;146;p8"/>
          <p:cNvSpPr txBox="1"/>
          <p:nvPr>
            <p:ph idx="18" type="subTitle"/>
          </p:nvPr>
        </p:nvSpPr>
        <p:spPr>
          <a:xfrm>
            <a:off x="1927325" y="4721850"/>
            <a:ext cx="388200" cy="123000"/>
          </a:xfrm>
          <a:prstGeom prst="rect">
            <a:avLst/>
          </a:prstGeom>
        </p:spPr>
        <p:txBody>
          <a:bodyPr anchorCtr="0" anchor="ctr" bIns="0" lIns="0" spcFirstLastPara="1" rIns="0" wrap="square" tIns="0">
            <a:noAutofit/>
          </a:bodyPr>
          <a:lstStyle>
            <a:lvl1pPr lvl="0" algn="ctr">
              <a:spcBef>
                <a:spcPts val="0"/>
              </a:spcBef>
              <a:spcAft>
                <a:spcPts val="0"/>
              </a:spcAft>
              <a:buClr>
                <a:schemeClr val="lt1"/>
              </a:buClr>
              <a:buSzPts val="800"/>
              <a:buFont typeface="Inter"/>
              <a:buNone/>
              <a:defRPr sz="800"/>
            </a:lvl1pPr>
            <a:lvl2pPr lvl="1" algn="ctr">
              <a:spcBef>
                <a:spcPts val="0"/>
              </a:spcBef>
              <a:spcAft>
                <a:spcPts val="0"/>
              </a:spcAft>
              <a:buClr>
                <a:schemeClr val="lt1"/>
              </a:buClr>
              <a:buSzPts val="800"/>
              <a:buFont typeface="Inter"/>
              <a:buNone/>
              <a:defRPr sz="800"/>
            </a:lvl2pPr>
            <a:lvl3pPr lvl="2" algn="ctr">
              <a:spcBef>
                <a:spcPts val="0"/>
              </a:spcBef>
              <a:spcAft>
                <a:spcPts val="0"/>
              </a:spcAft>
              <a:buClr>
                <a:schemeClr val="lt1"/>
              </a:buClr>
              <a:buSzPts val="800"/>
              <a:buFont typeface="Inter"/>
              <a:buNone/>
              <a:defRPr sz="800"/>
            </a:lvl3pPr>
            <a:lvl4pPr lvl="3" algn="ctr">
              <a:spcBef>
                <a:spcPts val="0"/>
              </a:spcBef>
              <a:spcAft>
                <a:spcPts val="0"/>
              </a:spcAft>
              <a:buClr>
                <a:schemeClr val="lt1"/>
              </a:buClr>
              <a:buSzPts val="800"/>
              <a:buFont typeface="Inter"/>
              <a:buNone/>
              <a:defRPr sz="800"/>
            </a:lvl4pPr>
            <a:lvl5pPr lvl="4" algn="ctr">
              <a:spcBef>
                <a:spcPts val="0"/>
              </a:spcBef>
              <a:spcAft>
                <a:spcPts val="0"/>
              </a:spcAft>
              <a:buClr>
                <a:schemeClr val="lt1"/>
              </a:buClr>
              <a:buSzPts val="800"/>
              <a:buFont typeface="Inter"/>
              <a:buNone/>
              <a:defRPr sz="800"/>
            </a:lvl5pPr>
            <a:lvl6pPr lvl="5" algn="ctr">
              <a:spcBef>
                <a:spcPts val="0"/>
              </a:spcBef>
              <a:spcAft>
                <a:spcPts val="0"/>
              </a:spcAft>
              <a:buClr>
                <a:schemeClr val="lt1"/>
              </a:buClr>
              <a:buSzPts val="800"/>
              <a:buFont typeface="Inter"/>
              <a:buNone/>
              <a:defRPr sz="800"/>
            </a:lvl6pPr>
            <a:lvl7pPr lvl="6" algn="ctr">
              <a:spcBef>
                <a:spcPts val="0"/>
              </a:spcBef>
              <a:spcAft>
                <a:spcPts val="0"/>
              </a:spcAft>
              <a:buClr>
                <a:schemeClr val="lt1"/>
              </a:buClr>
              <a:buSzPts val="800"/>
              <a:buFont typeface="Inter"/>
              <a:buNone/>
              <a:defRPr sz="800"/>
            </a:lvl7pPr>
            <a:lvl8pPr lvl="7" algn="ctr">
              <a:spcBef>
                <a:spcPts val="0"/>
              </a:spcBef>
              <a:spcAft>
                <a:spcPts val="0"/>
              </a:spcAft>
              <a:buClr>
                <a:schemeClr val="lt1"/>
              </a:buClr>
              <a:buSzPts val="800"/>
              <a:buFont typeface="Inter"/>
              <a:buNone/>
              <a:defRPr sz="800"/>
            </a:lvl8pPr>
            <a:lvl9pPr lvl="8" algn="ctr">
              <a:spcBef>
                <a:spcPts val="0"/>
              </a:spcBef>
              <a:spcAft>
                <a:spcPts val="0"/>
              </a:spcAft>
              <a:buClr>
                <a:schemeClr val="lt1"/>
              </a:buClr>
              <a:buSzPts val="800"/>
              <a:buFont typeface="Inter"/>
              <a:buNone/>
              <a:defRPr sz="800"/>
            </a:lvl9pPr>
          </a:lstStyle>
          <a:p/>
        </p:txBody>
      </p:sp>
      <p:sp>
        <p:nvSpPr>
          <p:cNvPr id="147" name="Google Shape;147;p8"/>
          <p:cNvSpPr txBox="1"/>
          <p:nvPr>
            <p:ph idx="19" type="subTitle"/>
          </p:nvPr>
        </p:nvSpPr>
        <p:spPr>
          <a:xfrm>
            <a:off x="2602225" y="4721850"/>
            <a:ext cx="388200" cy="123000"/>
          </a:xfrm>
          <a:prstGeom prst="rect">
            <a:avLst/>
          </a:prstGeom>
        </p:spPr>
        <p:txBody>
          <a:bodyPr anchorCtr="0" anchor="ctr" bIns="0" lIns="0" spcFirstLastPara="1" rIns="0" wrap="square" tIns="0">
            <a:noAutofit/>
          </a:bodyPr>
          <a:lstStyle>
            <a:lvl1pPr lvl="0" algn="ctr">
              <a:spcBef>
                <a:spcPts val="0"/>
              </a:spcBef>
              <a:spcAft>
                <a:spcPts val="0"/>
              </a:spcAft>
              <a:buClr>
                <a:schemeClr val="lt1"/>
              </a:buClr>
              <a:buSzPts val="800"/>
              <a:buFont typeface="Inter"/>
              <a:buNone/>
              <a:defRPr sz="800"/>
            </a:lvl1pPr>
            <a:lvl2pPr lvl="1" algn="ctr">
              <a:spcBef>
                <a:spcPts val="0"/>
              </a:spcBef>
              <a:spcAft>
                <a:spcPts val="0"/>
              </a:spcAft>
              <a:buClr>
                <a:schemeClr val="lt1"/>
              </a:buClr>
              <a:buSzPts val="800"/>
              <a:buFont typeface="Inter"/>
              <a:buNone/>
              <a:defRPr sz="800"/>
            </a:lvl2pPr>
            <a:lvl3pPr lvl="2" algn="ctr">
              <a:spcBef>
                <a:spcPts val="0"/>
              </a:spcBef>
              <a:spcAft>
                <a:spcPts val="0"/>
              </a:spcAft>
              <a:buClr>
                <a:schemeClr val="lt1"/>
              </a:buClr>
              <a:buSzPts val="800"/>
              <a:buFont typeface="Inter"/>
              <a:buNone/>
              <a:defRPr sz="800"/>
            </a:lvl3pPr>
            <a:lvl4pPr lvl="3" algn="ctr">
              <a:spcBef>
                <a:spcPts val="0"/>
              </a:spcBef>
              <a:spcAft>
                <a:spcPts val="0"/>
              </a:spcAft>
              <a:buClr>
                <a:schemeClr val="lt1"/>
              </a:buClr>
              <a:buSzPts val="800"/>
              <a:buFont typeface="Inter"/>
              <a:buNone/>
              <a:defRPr sz="800"/>
            </a:lvl4pPr>
            <a:lvl5pPr lvl="4" algn="ctr">
              <a:spcBef>
                <a:spcPts val="0"/>
              </a:spcBef>
              <a:spcAft>
                <a:spcPts val="0"/>
              </a:spcAft>
              <a:buClr>
                <a:schemeClr val="lt1"/>
              </a:buClr>
              <a:buSzPts val="800"/>
              <a:buFont typeface="Inter"/>
              <a:buNone/>
              <a:defRPr sz="800"/>
            </a:lvl5pPr>
            <a:lvl6pPr lvl="5" algn="ctr">
              <a:spcBef>
                <a:spcPts val="0"/>
              </a:spcBef>
              <a:spcAft>
                <a:spcPts val="0"/>
              </a:spcAft>
              <a:buClr>
                <a:schemeClr val="lt1"/>
              </a:buClr>
              <a:buSzPts val="800"/>
              <a:buFont typeface="Inter"/>
              <a:buNone/>
              <a:defRPr sz="800"/>
            </a:lvl6pPr>
            <a:lvl7pPr lvl="6" algn="ctr">
              <a:spcBef>
                <a:spcPts val="0"/>
              </a:spcBef>
              <a:spcAft>
                <a:spcPts val="0"/>
              </a:spcAft>
              <a:buClr>
                <a:schemeClr val="lt1"/>
              </a:buClr>
              <a:buSzPts val="800"/>
              <a:buFont typeface="Inter"/>
              <a:buNone/>
              <a:defRPr sz="800"/>
            </a:lvl7pPr>
            <a:lvl8pPr lvl="7" algn="ctr">
              <a:spcBef>
                <a:spcPts val="0"/>
              </a:spcBef>
              <a:spcAft>
                <a:spcPts val="0"/>
              </a:spcAft>
              <a:buClr>
                <a:schemeClr val="lt1"/>
              </a:buClr>
              <a:buSzPts val="800"/>
              <a:buFont typeface="Inter"/>
              <a:buNone/>
              <a:defRPr sz="800"/>
            </a:lvl8pPr>
            <a:lvl9pPr lvl="8" algn="ctr">
              <a:spcBef>
                <a:spcPts val="0"/>
              </a:spcBef>
              <a:spcAft>
                <a:spcPts val="0"/>
              </a:spcAft>
              <a:buClr>
                <a:schemeClr val="lt1"/>
              </a:buClr>
              <a:buSzPts val="800"/>
              <a:buFont typeface="Inter"/>
              <a:buNone/>
              <a:defRPr sz="800"/>
            </a:lvl9pPr>
          </a:lstStyle>
          <a:p/>
        </p:txBody>
      </p:sp>
      <p:sp>
        <p:nvSpPr>
          <p:cNvPr id="148" name="Google Shape;148;p8"/>
          <p:cNvSpPr txBox="1"/>
          <p:nvPr>
            <p:ph idx="20" type="subTitle"/>
          </p:nvPr>
        </p:nvSpPr>
        <p:spPr>
          <a:xfrm>
            <a:off x="3297063" y="4721850"/>
            <a:ext cx="388200" cy="123000"/>
          </a:xfrm>
          <a:prstGeom prst="rect">
            <a:avLst/>
          </a:prstGeom>
        </p:spPr>
        <p:txBody>
          <a:bodyPr anchorCtr="0" anchor="ctr" bIns="0" lIns="0" spcFirstLastPara="1" rIns="0" wrap="square" tIns="0">
            <a:noAutofit/>
          </a:bodyPr>
          <a:lstStyle>
            <a:lvl1pPr lvl="0" algn="ctr">
              <a:spcBef>
                <a:spcPts val="0"/>
              </a:spcBef>
              <a:spcAft>
                <a:spcPts val="0"/>
              </a:spcAft>
              <a:buClr>
                <a:schemeClr val="lt1"/>
              </a:buClr>
              <a:buSzPts val="800"/>
              <a:buFont typeface="Inter"/>
              <a:buNone/>
              <a:defRPr sz="800"/>
            </a:lvl1pPr>
            <a:lvl2pPr lvl="1" algn="ctr">
              <a:spcBef>
                <a:spcPts val="0"/>
              </a:spcBef>
              <a:spcAft>
                <a:spcPts val="0"/>
              </a:spcAft>
              <a:buClr>
                <a:schemeClr val="lt1"/>
              </a:buClr>
              <a:buSzPts val="800"/>
              <a:buFont typeface="Inter"/>
              <a:buNone/>
              <a:defRPr sz="800"/>
            </a:lvl2pPr>
            <a:lvl3pPr lvl="2" algn="ctr">
              <a:spcBef>
                <a:spcPts val="0"/>
              </a:spcBef>
              <a:spcAft>
                <a:spcPts val="0"/>
              </a:spcAft>
              <a:buClr>
                <a:schemeClr val="lt1"/>
              </a:buClr>
              <a:buSzPts val="800"/>
              <a:buFont typeface="Inter"/>
              <a:buNone/>
              <a:defRPr sz="800"/>
            </a:lvl3pPr>
            <a:lvl4pPr lvl="3" algn="ctr">
              <a:spcBef>
                <a:spcPts val="0"/>
              </a:spcBef>
              <a:spcAft>
                <a:spcPts val="0"/>
              </a:spcAft>
              <a:buClr>
                <a:schemeClr val="lt1"/>
              </a:buClr>
              <a:buSzPts val="800"/>
              <a:buFont typeface="Inter"/>
              <a:buNone/>
              <a:defRPr sz="800"/>
            </a:lvl4pPr>
            <a:lvl5pPr lvl="4" algn="ctr">
              <a:spcBef>
                <a:spcPts val="0"/>
              </a:spcBef>
              <a:spcAft>
                <a:spcPts val="0"/>
              </a:spcAft>
              <a:buClr>
                <a:schemeClr val="lt1"/>
              </a:buClr>
              <a:buSzPts val="800"/>
              <a:buFont typeface="Inter"/>
              <a:buNone/>
              <a:defRPr sz="800"/>
            </a:lvl5pPr>
            <a:lvl6pPr lvl="5" algn="ctr">
              <a:spcBef>
                <a:spcPts val="0"/>
              </a:spcBef>
              <a:spcAft>
                <a:spcPts val="0"/>
              </a:spcAft>
              <a:buClr>
                <a:schemeClr val="lt1"/>
              </a:buClr>
              <a:buSzPts val="800"/>
              <a:buFont typeface="Inter"/>
              <a:buNone/>
              <a:defRPr sz="800"/>
            </a:lvl6pPr>
            <a:lvl7pPr lvl="6" algn="ctr">
              <a:spcBef>
                <a:spcPts val="0"/>
              </a:spcBef>
              <a:spcAft>
                <a:spcPts val="0"/>
              </a:spcAft>
              <a:buClr>
                <a:schemeClr val="lt1"/>
              </a:buClr>
              <a:buSzPts val="800"/>
              <a:buFont typeface="Inter"/>
              <a:buNone/>
              <a:defRPr sz="800"/>
            </a:lvl7pPr>
            <a:lvl8pPr lvl="7" algn="ctr">
              <a:spcBef>
                <a:spcPts val="0"/>
              </a:spcBef>
              <a:spcAft>
                <a:spcPts val="0"/>
              </a:spcAft>
              <a:buClr>
                <a:schemeClr val="lt1"/>
              </a:buClr>
              <a:buSzPts val="800"/>
              <a:buFont typeface="Inter"/>
              <a:buNone/>
              <a:defRPr sz="800"/>
            </a:lvl8pPr>
            <a:lvl9pPr lvl="8" algn="ctr">
              <a:spcBef>
                <a:spcPts val="0"/>
              </a:spcBef>
              <a:spcAft>
                <a:spcPts val="0"/>
              </a:spcAft>
              <a:buClr>
                <a:schemeClr val="lt1"/>
              </a:buClr>
              <a:buSzPts val="800"/>
              <a:buFont typeface="Inter"/>
              <a:buNone/>
              <a:defRPr sz="800"/>
            </a:lvl9pPr>
          </a:lstStyle>
          <a:p/>
        </p:txBody>
      </p:sp>
      <p:sp>
        <p:nvSpPr>
          <p:cNvPr id="149" name="Google Shape;149;p8"/>
          <p:cNvSpPr txBox="1"/>
          <p:nvPr>
            <p:ph idx="21" type="subTitle"/>
          </p:nvPr>
        </p:nvSpPr>
        <p:spPr>
          <a:xfrm>
            <a:off x="4001838" y="4721850"/>
            <a:ext cx="388200" cy="123000"/>
          </a:xfrm>
          <a:prstGeom prst="rect">
            <a:avLst/>
          </a:prstGeom>
        </p:spPr>
        <p:txBody>
          <a:bodyPr anchorCtr="0" anchor="ctr" bIns="0" lIns="0" spcFirstLastPara="1" rIns="0" wrap="square" tIns="0">
            <a:noAutofit/>
          </a:bodyPr>
          <a:lstStyle>
            <a:lvl1pPr lvl="0" algn="ctr">
              <a:spcBef>
                <a:spcPts val="0"/>
              </a:spcBef>
              <a:spcAft>
                <a:spcPts val="0"/>
              </a:spcAft>
              <a:buClr>
                <a:schemeClr val="lt1"/>
              </a:buClr>
              <a:buSzPts val="800"/>
              <a:buFont typeface="Inter"/>
              <a:buNone/>
              <a:defRPr sz="800"/>
            </a:lvl1pPr>
            <a:lvl2pPr lvl="1" algn="ctr">
              <a:spcBef>
                <a:spcPts val="0"/>
              </a:spcBef>
              <a:spcAft>
                <a:spcPts val="0"/>
              </a:spcAft>
              <a:buClr>
                <a:schemeClr val="lt1"/>
              </a:buClr>
              <a:buSzPts val="800"/>
              <a:buFont typeface="Inter"/>
              <a:buNone/>
              <a:defRPr sz="800"/>
            </a:lvl2pPr>
            <a:lvl3pPr lvl="2" algn="ctr">
              <a:spcBef>
                <a:spcPts val="0"/>
              </a:spcBef>
              <a:spcAft>
                <a:spcPts val="0"/>
              </a:spcAft>
              <a:buClr>
                <a:schemeClr val="lt1"/>
              </a:buClr>
              <a:buSzPts val="800"/>
              <a:buFont typeface="Inter"/>
              <a:buNone/>
              <a:defRPr sz="800"/>
            </a:lvl3pPr>
            <a:lvl4pPr lvl="3" algn="ctr">
              <a:spcBef>
                <a:spcPts val="0"/>
              </a:spcBef>
              <a:spcAft>
                <a:spcPts val="0"/>
              </a:spcAft>
              <a:buClr>
                <a:schemeClr val="lt1"/>
              </a:buClr>
              <a:buSzPts val="800"/>
              <a:buFont typeface="Inter"/>
              <a:buNone/>
              <a:defRPr sz="800"/>
            </a:lvl4pPr>
            <a:lvl5pPr lvl="4" algn="ctr">
              <a:spcBef>
                <a:spcPts val="0"/>
              </a:spcBef>
              <a:spcAft>
                <a:spcPts val="0"/>
              </a:spcAft>
              <a:buClr>
                <a:schemeClr val="lt1"/>
              </a:buClr>
              <a:buSzPts val="800"/>
              <a:buFont typeface="Inter"/>
              <a:buNone/>
              <a:defRPr sz="800"/>
            </a:lvl5pPr>
            <a:lvl6pPr lvl="5" algn="ctr">
              <a:spcBef>
                <a:spcPts val="0"/>
              </a:spcBef>
              <a:spcAft>
                <a:spcPts val="0"/>
              </a:spcAft>
              <a:buClr>
                <a:schemeClr val="lt1"/>
              </a:buClr>
              <a:buSzPts val="800"/>
              <a:buFont typeface="Inter"/>
              <a:buNone/>
              <a:defRPr sz="800"/>
            </a:lvl6pPr>
            <a:lvl7pPr lvl="6" algn="ctr">
              <a:spcBef>
                <a:spcPts val="0"/>
              </a:spcBef>
              <a:spcAft>
                <a:spcPts val="0"/>
              </a:spcAft>
              <a:buClr>
                <a:schemeClr val="lt1"/>
              </a:buClr>
              <a:buSzPts val="800"/>
              <a:buFont typeface="Inter"/>
              <a:buNone/>
              <a:defRPr sz="800"/>
            </a:lvl7pPr>
            <a:lvl8pPr lvl="7" algn="ctr">
              <a:spcBef>
                <a:spcPts val="0"/>
              </a:spcBef>
              <a:spcAft>
                <a:spcPts val="0"/>
              </a:spcAft>
              <a:buClr>
                <a:schemeClr val="lt1"/>
              </a:buClr>
              <a:buSzPts val="800"/>
              <a:buFont typeface="Inter"/>
              <a:buNone/>
              <a:defRPr sz="800"/>
            </a:lvl8pPr>
            <a:lvl9pPr lvl="8" algn="ctr">
              <a:spcBef>
                <a:spcPts val="0"/>
              </a:spcBef>
              <a:spcAft>
                <a:spcPts val="0"/>
              </a:spcAft>
              <a:buClr>
                <a:schemeClr val="lt1"/>
              </a:buClr>
              <a:buSzPts val="800"/>
              <a:buFont typeface="Inter"/>
              <a:buNone/>
              <a:defRPr sz="800"/>
            </a:lvl9pPr>
          </a:lstStyle>
          <a:p/>
        </p:txBody>
      </p:sp>
      <p:sp>
        <p:nvSpPr>
          <p:cNvPr id="150" name="Google Shape;150;p8"/>
          <p:cNvSpPr txBox="1"/>
          <p:nvPr>
            <p:ph idx="22" type="subTitle"/>
          </p:nvPr>
        </p:nvSpPr>
        <p:spPr>
          <a:xfrm>
            <a:off x="4711450" y="4721850"/>
            <a:ext cx="388200" cy="123000"/>
          </a:xfrm>
          <a:prstGeom prst="rect">
            <a:avLst/>
          </a:prstGeom>
        </p:spPr>
        <p:txBody>
          <a:bodyPr anchorCtr="0" anchor="ctr" bIns="0" lIns="0" spcFirstLastPara="1" rIns="0" wrap="square" tIns="0">
            <a:noAutofit/>
          </a:bodyPr>
          <a:lstStyle>
            <a:lvl1pPr lvl="0" algn="ctr">
              <a:spcBef>
                <a:spcPts val="0"/>
              </a:spcBef>
              <a:spcAft>
                <a:spcPts val="0"/>
              </a:spcAft>
              <a:buClr>
                <a:schemeClr val="lt1"/>
              </a:buClr>
              <a:buSzPts val="800"/>
              <a:buFont typeface="Inter"/>
              <a:buNone/>
              <a:defRPr sz="800"/>
            </a:lvl1pPr>
            <a:lvl2pPr lvl="1" algn="ctr">
              <a:spcBef>
                <a:spcPts val="0"/>
              </a:spcBef>
              <a:spcAft>
                <a:spcPts val="0"/>
              </a:spcAft>
              <a:buClr>
                <a:schemeClr val="lt1"/>
              </a:buClr>
              <a:buSzPts val="800"/>
              <a:buFont typeface="Inter"/>
              <a:buNone/>
              <a:defRPr sz="800"/>
            </a:lvl2pPr>
            <a:lvl3pPr lvl="2" algn="ctr">
              <a:spcBef>
                <a:spcPts val="0"/>
              </a:spcBef>
              <a:spcAft>
                <a:spcPts val="0"/>
              </a:spcAft>
              <a:buClr>
                <a:schemeClr val="lt1"/>
              </a:buClr>
              <a:buSzPts val="800"/>
              <a:buFont typeface="Inter"/>
              <a:buNone/>
              <a:defRPr sz="800"/>
            </a:lvl3pPr>
            <a:lvl4pPr lvl="3" algn="ctr">
              <a:spcBef>
                <a:spcPts val="0"/>
              </a:spcBef>
              <a:spcAft>
                <a:spcPts val="0"/>
              </a:spcAft>
              <a:buClr>
                <a:schemeClr val="lt1"/>
              </a:buClr>
              <a:buSzPts val="800"/>
              <a:buFont typeface="Inter"/>
              <a:buNone/>
              <a:defRPr sz="800"/>
            </a:lvl4pPr>
            <a:lvl5pPr lvl="4" algn="ctr">
              <a:spcBef>
                <a:spcPts val="0"/>
              </a:spcBef>
              <a:spcAft>
                <a:spcPts val="0"/>
              </a:spcAft>
              <a:buClr>
                <a:schemeClr val="lt1"/>
              </a:buClr>
              <a:buSzPts val="800"/>
              <a:buFont typeface="Inter"/>
              <a:buNone/>
              <a:defRPr sz="800"/>
            </a:lvl5pPr>
            <a:lvl6pPr lvl="5" algn="ctr">
              <a:spcBef>
                <a:spcPts val="0"/>
              </a:spcBef>
              <a:spcAft>
                <a:spcPts val="0"/>
              </a:spcAft>
              <a:buClr>
                <a:schemeClr val="lt1"/>
              </a:buClr>
              <a:buSzPts val="800"/>
              <a:buFont typeface="Inter"/>
              <a:buNone/>
              <a:defRPr sz="800"/>
            </a:lvl6pPr>
            <a:lvl7pPr lvl="6" algn="ctr">
              <a:spcBef>
                <a:spcPts val="0"/>
              </a:spcBef>
              <a:spcAft>
                <a:spcPts val="0"/>
              </a:spcAft>
              <a:buClr>
                <a:schemeClr val="lt1"/>
              </a:buClr>
              <a:buSzPts val="800"/>
              <a:buFont typeface="Inter"/>
              <a:buNone/>
              <a:defRPr sz="800"/>
            </a:lvl7pPr>
            <a:lvl8pPr lvl="7" algn="ctr">
              <a:spcBef>
                <a:spcPts val="0"/>
              </a:spcBef>
              <a:spcAft>
                <a:spcPts val="0"/>
              </a:spcAft>
              <a:buClr>
                <a:schemeClr val="lt1"/>
              </a:buClr>
              <a:buSzPts val="800"/>
              <a:buFont typeface="Inter"/>
              <a:buNone/>
              <a:defRPr sz="800"/>
            </a:lvl8pPr>
            <a:lvl9pPr lvl="8" algn="ctr">
              <a:spcBef>
                <a:spcPts val="0"/>
              </a:spcBef>
              <a:spcAft>
                <a:spcPts val="0"/>
              </a:spcAft>
              <a:buClr>
                <a:schemeClr val="lt1"/>
              </a:buClr>
              <a:buSzPts val="800"/>
              <a:buFont typeface="Inter"/>
              <a:buNone/>
              <a:defRPr sz="800"/>
            </a:lvl9pPr>
          </a:lstStyle>
          <a:p/>
        </p:txBody>
      </p:sp>
      <p:sp>
        <p:nvSpPr>
          <p:cNvPr id="151" name="Google Shape;151;p8"/>
          <p:cNvSpPr txBox="1"/>
          <p:nvPr>
            <p:ph idx="23" type="subTitle"/>
          </p:nvPr>
        </p:nvSpPr>
        <p:spPr>
          <a:xfrm>
            <a:off x="5421113" y="4721850"/>
            <a:ext cx="388200" cy="123000"/>
          </a:xfrm>
          <a:prstGeom prst="rect">
            <a:avLst/>
          </a:prstGeom>
        </p:spPr>
        <p:txBody>
          <a:bodyPr anchorCtr="0" anchor="ctr" bIns="0" lIns="0" spcFirstLastPara="1" rIns="0" wrap="square" tIns="0">
            <a:noAutofit/>
          </a:bodyPr>
          <a:lstStyle>
            <a:lvl1pPr lvl="0" algn="ctr">
              <a:spcBef>
                <a:spcPts val="0"/>
              </a:spcBef>
              <a:spcAft>
                <a:spcPts val="0"/>
              </a:spcAft>
              <a:buClr>
                <a:schemeClr val="lt1"/>
              </a:buClr>
              <a:buSzPts val="800"/>
              <a:buFont typeface="Inter"/>
              <a:buNone/>
              <a:defRPr sz="800"/>
            </a:lvl1pPr>
            <a:lvl2pPr lvl="1" algn="ctr">
              <a:spcBef>
                <a:spcPts val="0"/>
              </a:spcBef>
              <a:spcAft>
                <a:spcPts val="0"/>
              </a:spcAft>
              <a:buClr>
                <a:schemeClr val="lt1"/>
              </a:buClr>
              <a:buSzPts val="800"/>
              <a:buFont typeface="Inter"/>
              <a:buNone/>
              <a:defRPr sz="800"/>
            </a:lvl2pPr>
            <a:lvl3pPr lvl="2" algn="ctr">
              <a:spcBef>
                <a:spcPts val="0"/>
              </a:spcBef>
              <a:spcAft>
                <a:spcPts val="0"/>
              </a:spcAft>
              <a:buClr>
                <a:schemeClr val="lt1"/>
              </a:buClr>
              <a:buSzPts val="800"/>
              <a:buFont typeface="Inter"/>
              <a:buNone/>
              <a:defRPr sz="800"/>
            </a:lvl3pPr>
            <a:lvl4pPr lvl="3" algn="ctr">
              <a:spcBef>
                <a:spcPts val="0"/>
              </a:spcBef>
              <a:spcAft>
                <a:spcPts val="0"/>
              </a:spcAft>
              <a:buClr>
                <a:schemeClr val="lt1"/>
              </a:buClr>
              <a:buSzPts val="800"/>
              <a:buFont typeface="Inter"/>
              <a:buNone/>
              <a:defRPr sz="800"/>
            </a:lvl4pPr>
            <a:lvl5pPr lvl="4" algn="ctr">
              <a:spcBef>
                <a:spcPts val="0"/>
              </a:spcBef>
              <a:spcAft>
                <a:spcPts val="0"/>
              </a:spcAft>
              <a:buClr>
                <a:schemeClr val="lt1"/>
              </a:buClr>
              <a:buSzPts val="800"/>
              <a:buFont typeface="Inter"/>
              <a:buNone/>
              <a:defRPr sz="800"/>
            </a:lvl5pPr>
            <a:lvl6pPr lvl="5" algn="ctr">
              <a:spcBef>
                <a:spcPts val="0"/>
              </a:spcBef>
              <a:spcAft>
                <a:spcPts val="0"/>
              </a:spcAft>
              <a:buClr>
                <a:schemeClr val="lt1"/>
              </a:buClr>
              <a:buSzPts val="800"/>
              <a:buFont typeface="Inter"/>
              <a:buNone/>
              <a:defRPr sz="800"/>
            </a:lvl6pPr>
            <a:lvl7pPr lvl="6" algn="ctr">
              <a:spcBef>
                <a:spcPts val="0"/>
              </a:spcBef>
              <a:spcAft>
                <a:spcPts val="0"/>
              </a:spcAft>
              <a:buClr>
                <a:schemeClr val="lt1"/>
              </a:buClr>
              <a:buSzPts val="800"/>
              <a:buFont typeface="Inter"/>
              <a:buNone/>
              <a:defRPr sz="800"/>
            </a:lvl7pPr>
            <a:lvl8pPr lvl="7" algn="ctr">
              <a:spcBef>
                <a:spcPts val="0"/>
              </a:spcBef>
              <a:spcAft>
                <a:spcPts val="0"/>
              </a:spcAft>
              <a:buClr>
                <a:schemeClr val="lt1"/>
              </a:buClr>
              <a:buSzPts val="800"/>
              <a:buFont typeface="Inter"/>
              <a:buNone/>
              <a:defRPr sz="800"/>
            </a:lvl8pPr>
            <a:lvl9pPr lvl="8" algn="ctr">
              <a:spcBef>
                <a:spcPts val="0"/>
              </a:spcBef>
              <a:spcAft>
                <a:spcPts val="0"/>
              </a:spcAft>
              <a:buClr>
                <a:schemeClr val="lt1"/>
              </a:buClr>
              <a:buSzPts val="800"/>
              <a:buFont typeface="Inter"/>
              <a:buNone/>
              <a:defRPr sz="800"/>
            </a:lvl9pPr>
          </a:lstStyle>
          <a:p/>
        </p:txBody>
      </p:sp>
      <p:sp>
        <p:nvSpPr>
          <p:cNvPr id="152" name="Google Shape;152;p8"/>
          <p:cNvSpPr txBox="1"/>
          <p:nvPr>
            <p:ph idx="24" type="subTitle"/>
          </p:nvPr>
        </p:nvSpPr>
        <p:spPr>
          <a:xfrm>
            <a:off x="6130788" y="4721850"/>
            <a:ext cx="388200" cy="123000"/>
          </a:xfrm>
          <a:prstGeom prst="rect">
            <a:avLst/>
          </a:prstGeom>
        </p:spPr>
        <p:txBody>
          <a:bodyPr anchorCtr="0" anchor="ctr" bIns="0" lIns="0" spcFirstLastPara="1" rIns="0" wrap="square" tIns="0">
            <a:noAutofit/>
          </a:bodyPr>
          <a:lstStyle>
            <a:lvl1pPr lvl="0" algn="ctr">
              <a:spcBef>
                <a:spcPts val="0"/>
              </a:spcBef>
              <a:spcAft>
                <a:spcPts val="0"/>
              </a:spcAft>
              <a:buClr>
                <a:schemeClr val="lt1"/>
              </a:buClr>
              <a:buSzPts val="800"/>
              <a:buFont typeface="Inter"/>
              <a:buNone/>
              <a:defRPr sz="800"/>
            </a:lvl1pPr>
            <a:lvl2pPr lvl="1" algn="ctr">
              <a:spcBef>
                <a:spcPts val="0"/>
              </a:spcBef>
              <a:spcAft>
                <a:spcPts val="0"/>
              </a:spcAft>
              <a:buClr>
                <a:schemeClr val="lt1"/>
              </a:buClr>
              <a:buSzPts val="800"/>
              <a:buFont typeface="Inter"/>
              <a:buNone/>
              <a:defRPr sz="800"/>
            </a:lvl2pPr>
            <a:lvl3pPr lvl="2" algn="ctr">
              <a:spcBef>
                <a:spcPts val="0"/>
              </a:spcBef>
              <a:spcAft>
                <a:spcPts val="0"/>
              </a:spcAft>
              <a:buClr>
                <a:schemeClr val="lt1"/>
              </a:buClr>
              <a:buSzPts val="800"/>
              <a:buFont typeface="Inter"/>
              <a:buNone/>
              <a:defRPr sz="800"/>
            </a:lvl3pPr>
            <a:lvl4pPr lvl="3" algn="ctr">
              <a:spcBef>
                <a:spcPts val="0"/>
              </a:spcBef>
              <a:spcAft>
                <a:spcPts val="0"/>
              </a:spcAft>
              <a:buClr>
                <a:schemeClr val="lt1"/>
              </a:buClr>
              <a:buSzPts val="800"/>
              <a:buFont typeface="Inter"/>
              <a:buNone/>
              <a:defRPr sz="800"/>
            </a:lvl4pPr>
            <a:lvl5pPr lvl="4" algn="ctr">
              <a:spcBef>
                <a:spcPts val="0"/>
              </a:spcBef>
              <a:spcAft>
                <a:spcPts val="0"/>
              </a:spcAft>
              <a:buClr>
                <a:schemeClr val="lt1"/>
              </a:buClr>
              <a:buSzPts val="800"/>
              <a:buFont typeface="Inter"/>
              <a:buNone/>
              <a:defRPr sz="800"/>
            </a:lvl5pPr>
            <a:lvl6pPr lvl="5" algn="ctr">
              <a:spcBef>
                <a:spcPts val="0"/>
              </a:spcBef>
              <a:spcAft>
                <a:spcPts val="0"/>
              </a:spcAft>
              <a:buClr>
                <a:schemeClr val="lt1"/>
              </a:buClr>
              <a:buSzPts val="800"/>
              <a:buFont typeface="Inter"/>
              <a:buNone/>
              <a:defRPr sz="800"/>
            </a:lvl6pPr>
            <a:lvl7pPr lvl="6" algn="ctr">
              <a:spcBef>
                <a:spcPts val="0"/>
              </a:spcBef>
              <a:spcAft>
                <a:spcPts val="0"/>
              </a:spcAft>
              <a:buClr>
                <a:schemeClr val="lt1"/>
              </a:buClr>
              <a:buSzPts val="800"/>
              <a:buFont typeface="Inter"/>
              <a:buNone/>
              <a:defRPr sz="800"/>
            </a:lvl7pPr>
            <a:lvl8pPr lvl="7" algn="ctr">
              <a:spcBef>
                <a:spcPts val="0"/>
              </a:spcBef>
              <a:spcAft>
                <a:spcPts val="0"/>
              </a:spcAft>
              <a:buClr>
                <a:schemeClr val="lt1"/>
              </a:buClr>
              <a:buSzPts val="800"/>
              <a:buFont typeface="Inter"/>
              <a:buNone/>
              <a:defRPr sz="800"/>
            </a:lvl8pPr>
            <a:lvl9pPr lvl="8" algn="ctr">
              <a:spcBef>
                <a:spcPts val="0"/>
              </a:spcBef>
              <a:spcAft>
                <a:spcPts val="0"/>
              </a:spcAft>
              <a:buClr>
                <a:schemeClr val="lt1"/>
              </a:buClr>
              <a:buSzPts val="800"/>
              <a:buFont typeface="Inter"/>
              <a:buNone/>
              <a:defRPr sz="800"/>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BLANK_1_1_1_1_1_1_1_1_1_1_1_1_1_1_1_1_1">
    <p:bg>
      <p:bgPr>
        <a:solidFill>
          <a:schemeClr val="lt2"/>
        </a:solidFill>
      </p:bgPr>
    </p:bg>
    <p:spTree>
      <p:nvGrpSpPr>
        <p:cNvPr id="1300" name="Shape 1300"/>
        <p:cNvGrpSpPr/>
        <p:nvPr/>
      </p:nvGrpSpPr>
      <p:grpSpPr>
        <a:xfrm>
          <a:off x="0" y="0"/>
          <a:ext cx="0" cy="0"/>
          <a:chOff x="0" y="0"/>
          <a:chExt cx="0" cy="0"/>
        </a:xfrm>
      </p:grpSpPr>
      <p:sp>
        <p:nvSpPr>
          <p:cNvPr id="1301" name="Google Shape;1301;p71"/>
          <p:cNvSpPr/>
          <p:nvPr>
            <p:ph idx="2" type="pic"/>
          </p:nvPr>
        </p:nvSpPr>
        <p:spPr>
          <a:xfrm>
            <a:off x="779675" y="1186481"/>
            <a:ext cx="3819900" cy="2148900"/>
          </a:xfrm>
          <a:prstGeom prst="roundRect">
            <a:avLst>
              <a:gd fmla="val 6865" name="adj"/>
            </a:avLst>
          </a:prstGeom>
          <a:noFill/>
          <a:ln>
            <a:noFill/>
          </a:ln>
        </p:spPr>
      </p:sp>
      <p:sp>
        <p:nvSpPr>
          <p:cNvPr id="1302" name="Google Shape;1302;p71"/>
          <p:cNvSpPr/>
          <p:nvPr>
            <p:ph idx="3" type="pic"/>
          </p:nvPr>
        </p:nvSpPr>
        <p:spPr>
          <a:xfrm>
            <a:off x="4798950" y="1186481"/>
            <a:ext cx="3819900" cy="2148900"/>
          </a:xfrm>
          <a:prstGeom prst="roundRect">
            <a:avLst>
              <a:gd fmla="val 6865" name="adj"/>
            </a:avLst>
          </a:prstGeom>
          <a:noFill/>
          <a:ln>
            <a:noFill/>
          </a:ln>
        </p:spPr>
      </p:sp>
      <p:sp>
        <p:nvSpPr>
          <p:cNvPr id="1303" name="Google Shape;1303;p71"/>
          <p:cNvSpPr txBox="1"/>
          <p:nvPr>
            <p:ph type="title"/>
          </p:nvPr>
        </p:nvSpPr>
        <p:spPr>
          <a:xfrm flipH="1">
            <a:off x="524150" y="334900"/>
            <a:ext cx="8098500" cy="5100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2400"/>
              <a:buFont typeface="Gowun Batang"/>
              <a:buNone/>
              <a:defRPr sz="2400"/>
            </a:lvl1pPr>
            <a:lvl2pPr lvl="1">
              <a:spcBef>
                <a:spcPts val="0"/>
              </a:spcBef>
              <a:spcAft>
                <a:spcPts val="0"/>
              </a:spcAft>
              <a:buClr>
                <a:schemeClr val="lt1"/>
              </a:buClr>
              <a:buSzPts val="2400"/>
              <a:buFont typeface="Gowun Batang"/>
              <a:buNone/>
              <a:defRPr sz="2400"/>
            </a:lvl2pPr>
            <a:lvl3pPr lvl="2">
              <a:spcBef>
                <a:spcPts val="0"/>
              </a:spcBef>
              <a:spcAft>
                <a:spcPts val="0"/>
              </a:spcAft>
              <a:buClr>
                <a:schemeClr val="lt1"/>
              </a:buClr>
              <a:buSzPts val="2400"/>
              <a:buFont typeface="Gowun Batang"/>
              <a:buNone/>
              <a:defRPr sz="2400"/>
            </a:lvl3pPr>
            <a:lvl4pPr lvl="3">
              <a:spcBef>
                <a:spcPts val="0"/>
              </a:spcBef>
              <a:spcAft>
                <a:spcPts val="0"/>
              </a:spcAft>
              <a:buClr>
                <a:schemeClr val="lt1"/>
              </a:buClr>
              <a:buSzPts val="2400"/>
              <a:buFont typeface="Gowun Batang"/>
              <a:buNone/>
              <a:defRPr sz="2400"/>
            </a:lvl4pPr>
            <a:lvl5pPr lvl="4">
              <a:spcBef>
                <a:spcPts val="0"/>
              </a:spcBef>
              <a:spcAft>
                <a:spcPts val="0"/>
              </a:spcAft>
              <a:buClr>
                <a:schemeClr val="lt1"/>
              </a:buClr>
              <a:buSzPts val="2400"/>
              <a:buFont typeface="Gowun Batang"/>
              <a:buNone/>
              <a:defRPr sz="2400"/>
            </a:lvl5pPr>
            <a:lvl6pPr lvl="5">
              <a:spcBef>
                <a:spcPts val="0"/>
              </a:spcBef>
              <a:spcAft>
                <a:spcPts val="0"/>
              </a:spcAft>
              <a:buClr>
                <a:schemeClr val="lt1"/>
              </a:buClr>
              <a:buSzPts val="2400"/>
              <a:buFont typeface="Gowun Batang"/>
              <a:buNone/>
              <a:defRPr sz="2400"/>
            </a:lvl6pPr>
            <a:lvl7pPr lvl="6">
              <a:spcBef>
                <a:spcPts val="0"/>
              </a:spcBef>
              <a:spcAft>
                <a:spcPts val="0"/>
              </a:spcAft>
              <a:buClr>
                <a:schemeClr val="lt1"/>
              </a:buClr>
              <a:buSzPts val="2400"/>
              <a:buFont typeface="Gowun Batang"/>
              <a:buNone/>
              <a:defRPr sz="2400"/>
            </a:lvl7pPr>
            <a:lvl8pPr lvl="7">
              <a:spcBef>
                <a:spcPts val="0"/>
              </a:spcBef>
              <a:spcAft>
                <a:spcPts val="0"/>
              </a:spcAft>
              <a:buClr>
                <a:schemeClr val="lt1"/>
              </a:buClr>
              <a:buSzPts val="2400"/>
              <a:buFont typeface="Gowun Batang"/>
              <a:buNone/>
              <a:defRPr sz="2400"/>
            </a:lvl8pPr>
            <a:lvl9pPr lvl="8">
              <a:spcBef>
                <a:spcPts val="0"/>
              </a:spcBef>
              <a:spcAft>
                <a:spcPts val="0"/>
              </a:spcAft>
              <a:buClr>
                <a:schemeClr val="lt1"/>
              </a:buClr>
              <a:buSzPts val="2400"/>
              <a:buFont typeface="Gowun Batang"/>
              <a:buNone/>
              <a:defRPr sz="2400"/>
            </a:lvl9pPr>
          </a:lstStyle>
          <a:p/>
        </p:txBody>
      </p:sp>
      <p:cxnSp>
        <p:nvCxnSpPr>
          <p:cNvPr id="1304" name="Google Shape;1304;p71"/>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305" name="Google Shape;1305;p71"/>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1306" name="Google Shape;1306;p71"/>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307" name="Google Shape;1307;p71"/>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308" name="Google Shape;1308;p71"/>
          <p:cNvCxnSpPr/>
          <p:nvPr/>
        </p:nvCxnSpPr>
        <p:spPr>
          <a:xfrm>
            <a:off x="521250" y="841675"/>
            <a:ext cx="8623200" cy="0"/>
          </a:xfrm>
          <a:prstGeom prst="straightConnector1">
            <a:avLst/>
          </a:prstGeom>
          <a:noFill/>
          <a:ln cap="flat" cmpd="sng" w="9525">
            <a:solidFill>
              <a:schemeClr val="lt1"/>
            </a:solidFill>
            <a:prstDash val="solid"/>
            <a:round/>
            <a:headEnd len="sm" w="sm" type="none"/>
            <a:tailEnd len="sm" w="sm" type="none"/>
          </a:ln>
        </p:spPr>
      </p:cxnSp>
      <p:sp>
        <p:nvSpPr>
          <p:cNvPr id="1309" name="Google Shape;1309;p71"/>
          <p:cNvSpPr txBox="1"/>
          <p:nvPr>
            <p:ph idx="1" type="body"/>
          </p:nvPr>
        </p:nvSpPr>
        <p:spPr>
          <a:xfrm>
            <a:off x="774225" y="3890075"/>
            <a:ext cx="3819900" cy="939900"/>
          </a:xfrm>
          <a:prstGeom prst="rect">
            <a:avLst/>
          </a:prstGeom>
        </p:spPr>
        <p:txBody>
          <a:bodyPr anchorCtr="0" anchor="t" bIns="91425" lIns="182875" spcFirstLastPara="1" rIns="182875" wrap="square" tIns="91425">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1310" name="Google Shape;1310;p71"/>
          <p:cNvSpPr txBox="1"/>
          <p:nvPr>
            <p:ph idx="4" type="body"/>
          </p:nvPr>
        </p:nvSpPr>
        <p:spPr>
          <a:xfrm>
            <a:off x="4796213" y="3890075"/>
            <a:ext cx="3819900" cy="939900"/>
          </a:xfrm>
          <a:prstGeom prst="rect">
            <a:avLst/>
          </a:prstGeom>
        </p:spPr>
        <p:txBody>
          <a:bodyPr anchorCtr="0" anchor="t" bIns="91425" lIns="182875" spcFirstLastPara="1" rIns="182875" wrap="square" tIns="91425">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800"/>
              </a:spcBef>
              <a:spcAft>
                <a:spcPts val="800"/>
              </a:spcAft>
              <a:buClr>
                <a:schemeClr val="lt1"/>
              </a:buClr>
              <a:buSzPts val="1000"/>
              <a:buFont typeface="Inter Light"/>
              <a:buChar char="■"/>
              <a:defRPr sz="1000">
                <a:latin typeface="Inter Light"/>
                <a:ea typeface="Inter Light"/>
                <a:cs typeface="Inter Light"/>
                <a:sym typeface="Inter Light"/>
              </a:defRPr>
            </a:lvl9pPr>
          </a:lstStyle>
          <a:p/>
        </p:txBody>
      </p:sp>
      <p:sp>
        <p:nvSpPr>
          <p:cNvPr id="1311" name="Google Shape;1311;p71"/>
          <p:cNvSpPr txBox="1"/>
          <p:nvPr>
            <p:ph idx="5" type="subTitle"/>
          </p:nvPr>
        </p:nvSpPr>
        <p:spPr>
          <a:xfrm>
            <a:off x="779650" y="3337750"/>
            <a:ext cx="3819900" cy="552000"/>
          </a:xfrm>
          <a:prstGeom prst="rect">
            <a:avLst/>
          </a:prstGeom>
        </p:spPr>
        <p:txBody>
          <a:bodyPr anchorCtr="0" anchor="b" bIns="91425" lIns="182875" spcFirstLastPara="1" rIns="91425" wrap="square" tIns="91425">
            <a:normAutofit/>
          </a:bodyPr>
          <a:lstStyle>
            <a:lvl1pPr lvl="0">
              <a:spcBef>
                <a:spcPts val="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1pPr>
            <a:lvl2pPr lvl="1">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2pPr>
            <a:lvl3pPr lvl="2">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3pPr>
            <a:lvl4pPr lvl="3">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4pPr>
            <a:lvl5pPr lvl="4">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5pPr>
            <a:lvl6pPr lvl="5">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6pPr>
            <a:lvl7pPr lvl="6">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7pPr>
            <a:lvl8pPr lvl="7">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8pPr>
            <a:lvl9pPr lvl="8">
              <a:spcBef>
                <a:spcPts val="800"/>
              </a:spcBef>
              <a:spcAft>
                <a:spcPts val="800"/>
              </a:spcAft>
              <a:buClr>
                <a:schemeClr val="accent1"/>
              </a:buClr>
              <a:buSzPts val="1500"/>
              <a:buFont typeface="Inter Medium"/>
              <a:buNone/>
              <a:defRPr sz="1500">
                <a:solidFill>
                  <a:schemeClr val="accent1"/>
                </a:solidFill>
                <a:latin typeface="Inter Medium"/>
                <a:ea typeface="Inter Medium"/>
                <a:cs typeface="Inter Medium"/>
                <a:sym typeface="Inter Medium"/>
              </a:defRPr>
            </a:lvl9pPr>
          </a:lstStyle>
          <a:p/>
        </p:txBody>
      </p:sp>
      <p:sp>
        <p:nvSpPr>
          <p:cNvPr id="1312" name="Google Shape;1312;p71"/>
          <p:cNvSpPr txBox="1"/>
          <p:nvPr>
            <p:ph idx="6" type="subTitle"/>
          </p:nvPr>
        </p:nvSpPr>
        <p:spPr>
          <a:xfrm>
            <a:off x="4801700" y="3337750"/>
            <a:ext cx="3819900" cy="552000"/>
          </a:xfrm>
          <a:prstGeom prst="rect">
            <a:avLst/>
          </a:prstGeom>
        </p:spPr>
        <p:txBody>
          <a:bodyPr anchorCtr="0" anchor="b" bIns="91425" lIns="182875" spcFirstLastPara="1" rIns="91425" wrap="square" tIns="91425">
            <a:normAutofit/>
          </a:bodyPr>
          <a:lstStyle>
            <a:lvl1pPr lvl="0">
              <a:spcBef>
                <a:spcPts val="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1pPr>
            <a:lvl2pPr lvl="1">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2pPr>
            <a:lvl3pPr lvl="2">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3pPr>
            <a:lvl4pPr lvl="3">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4pPr>
            <a:lvl5pPr lvl="4">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5pPr>
            <a:lvl6pPr lvl="5">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6pPr>
            <a:lvl7pPr lvl="6">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7pPr>
            <a:lvl8pPr lvl="7">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8pPr>
            <a:lvl9pPr lvl="8">
              <a:spcBef>
                <a:spcPts val="800"/>
              </a:spcBef>
              <a:spcAft>
                <a:spcPts val="800"/>
              </a:spcAft>
              <a:buClr>
                <a:schemeClr val="accent1"/>
              </a:buClr>
              <a:buSzPts val="1500"/>
              <a:buFont typeface="Inter Medium"/>
              <a:buNone/>
              <a:defRPr sz="1500">
                <a:solidFill>
                  <a:schemeClr val="accent1"/>
                </a:solidFill>
                <a:latin typeface="Inter Medium"/>
                <a:ea typeface="Inter Medium"/>
                <a:cs typeface="Inter Medium"/>
                <a:sym typeface="Inter Medium"/>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 ALT 1">
  <p:cSld name="BLANK_1_1_1_1_1_1_1_1_1_1_1_1_1_1_1_1_1_2">
    <p:bg>
      <p:bgPr>
        <a:solidFill>
          <a:schemeClr val="lt2"/>
        </a:solidFill>
      </p:bgPr>
    </p:bg>
    <p:spTree>
      <p:nvGrpSpPr>
        <p:cNvPr id="1313" name="Shape 1313"/>
        <p:cNvGrpSpPr/>
        <p:nvPr/>
      </p:nvGrpSpPr>
      <p:grpSpPr>
        <a:xfrm>
          <a:off x="0" y="0"/>
          <a:ext cx="0" cy="0"/>
          <a:chOff x="0" y="0"/>
          <a:chExt cx="0" cy="0"/>
        </a:xfrm>
      </p:grpSpPr>
      <p:sp>
        <p:nvSpPr>
          <p:cNvPr id="1314" name="Google Shape;1314;p72"/>
          <p:cNvSpPr txBox="1"/>
          <p:nvPr>
            <p:ph idx="1"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1315" name="Google Shape;1315;p72"/>
          <p:cNvSpPr txBox="1"/>
          <p:nvPr>
            <p:ph idx="2"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1316" name="Google Shape;1316;p72"/>
          <p:cNvSpPr txBox="1"/>
          <p:nvPr>
            <p:ph idx="3"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1317" name="Google Shape;1317;p72"/>
          <p:cNvSpPr/>
          <p:nvPr>
            <p:ph idx="4" type="pic"/>
          </p:nvPr>
        </p:nvSpPr>
        <p:spPr>
          <a:xfrm>
            <a:off x="779675" y="1186481"/>
            <a:ext cx="3819900" cy="2148900"/>
          </a:xfrm>
          <a:prstGeom prst="roundRect">
            <a:avLst>
              <a:gd fmla="val 6865" name="adj"/>
            </a:avLst>
          </a:prstGeom>
          <a:noFill/>
          <a:ln>
            <a:noFill/>
          </a:ln>
        </p:spPr>
      </p:sp>
      <p:sp>
        <p:nvSpPr>
          <p:cNvPr id="1318" name="Google Shape;1318;p72"/>
          <p:cNvSpPr/>
          <p:nvPr>
            <p:ph idx="5" type="pic"/>
          </p:nvPr>
        </p:nvSpPr>
        <p:spPr>
          <a:xfrm>
            <a:off x="4798950" y="1186481"/>
            <a:ext cx="3819900" cy="2148900"/>
          </a:xfrm>
          <a:prstGeom prst="roundRect">
            <a:avLst>
              <a:gd fmla="val 6865" name="adj"/>
            </a:avLst>
          </a:prstGeom>
          <a:noFill/>
          <a:ln>
            <a:noFill/>
          </a:ln>
        </p:spPr>
      </p:sp>
      <p:sp>
        <p:nvSpPr>
          <p:cNvPr id="1319" name="Google Shape;1319;p72"/>
          <p:cNvSpPr txBox="1"/>
          <p:nvPr>
            <p:ph type="title"/>
          </p:nvPr>
        </p:nvSpPr>
        <p:spPr>
          <a:xfrm flipH="1">
            <a:off x="524150" y="334900"/>
            <a:ext cx="8098500" cy="5100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2400"/>
              <a:buFont typeface="Gowun Batang"/>
              <a:buNone/>
              <a:defRPr sz="2400"/>
            </a:lvl1pPr>
            <a:lvl2pPr lvl="1">
              <a:spcBef>
                <a:spcPts val="0"/>
              </a:spcBef>
              <a:spcAft>
                <a:spcPts val="0"/>
              </a:spcAft>
              <a:buClr>
                <a:schemeClr val="lt1"/>
              </a:buClr>
              <a:buSzPts val="2400"/>
              <a:buFont typeface="Gowun Batang"/>
              <a:buNone/>
              <a:defRPr sz="2400"/>
            </a:lvl2pPr>
            <a:lvl3pPr lvl="2">
              <a:spcBef>
                <a:spcPts val="0"/>
              </a:spcBef>
              <a:spcAft>
                <a:spcPts val="0"/>
              </a:spcAft>
              <a:buClr>
                <a:schemeClr val="lt1"/>
              </a:buClr>
              <a:buSzPts val="2400"/>
              <a:buFont typeface="Gowun Batang"/>
              <a:buNone/>
              <a:defRPr sz="2400"/>
            </a:lvl3pPr>
            <a:lvl4pPr lvl="3">
              <a:spcBef>
                <a:spcPts val="0"/>
              </a:spcBef>
              <a:spcAft>
                <a:spcPts val="0"/>
              </a:spcAft>
              <a:buClr>
                <a:schemeClr val="lt1"/>
              </a:buClr>
              <a:buSzPts val="2400"/>
              <a:buFont typeface="Gowun Batang"/>
              <a:buNone/>
              <a:defRPr sz="2400"/>
            </a:lvl4pPr>
            <a:lvl5pPr lvl="4">
              <a:spcBef>
                <a:spcPts val="0"/>
              </a:spcBef>
              <a:spcAft>
                <a:spcPts val="0"/>
              </a:spcAft>
              <a:buClr>
                <a:schemeClr val="lt1"/>
              </a:buClr>
              <a:buSzPts val="2400"/>
              <a:buFont typeface="Gowun Batang"/>
              <a:buNone/>
              <a:defRPr sz="2400"/>
            </a:lvl5pPr>
            <a:lvl6pPr lvl="5">
              <a:spcBef>
                <a:spcPts val="0"/>
              </a:spcBef>
              <a:spcAft>
                <a:spcPts val="0"/>
              </a:spcAft>
              <a:buClr>
                <a:schemeClr val="lt1"/>
              </a:buClr>
              <a:buSzPts val="2400"/>
              <a:buFont typeface="Gowun Batang"/>
              <a:buNone/>
              <a:defRPr sz="2400"/>
            </a:lvl6pPr>
            <a:lvl7pPr lvl="6">
              <a:spcBef>
                <a:spcPts val="0"/>
              </a:spcBef>
              <a:spcAft>
                <a:spcPts val="0"/>
              </a:spcAft>
              <a:buClr>
                <a:schemeClr val="lt1"/>
              </a:buClr>
              <a:buSzPts val="2400"/>
              <a:buFont typeface="Gowun Batang"/>
              <a:buNone/>
              <a:defRPr sz="2400"/>
            </a:lvl7pPr>
            <a:lvl8pPr lvl="7">
              <a:spcBef>
                <a:spcPts val="0"/>
              </a:spcBef>
              <a:spcAft>
                <a:spcPts val="0"/>
              </a:spcAft>
              <a:buClr>
                <a:schemeClr val="lt1"/>
              </a:buClr>
              <a:buSzPts val="2400"/>
              <a:buFont typeface="Gowun Batang"/>
              <a:buNone/>
              <a:defRPr sz="2400"/>
            </a:lvl8pPr>
            <a:lvl9pPr lvl="8">
              <a:spcBef>
                <a:spcPts val="0"/>
              </a:spcBef>
              <a:spcAft>
                <a:spcPts val="0"/>
              </a:spcAft>
              <a:buClr>
                <a:schemeClr val="lt1"/>
              </a:buClr>
              <a:buSzPts val="2400"/>
              <a:buFont typeface="Gowun Batang"/>
              <a:buNone/>
              <a:defRPr sz="2400"/>
            </a:lvl9pPr>
          </a:lstStyle>
          <a:p/>
        </p:txBody>
      </p:sp>
      <p:cxnSp>
        <p:nvCxnSpPr>
          <p:cNvPr id="1320" name="Google Shape;1320;p72"/>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321" name="Google Shape;1321;p72"/>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1322" name="Google Shape;1322;p72"/>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323" name="Google Shape;1323;p72"/>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324" name="Google Shape;1324;p72"/>
          <p:cNvCxnSpPr/>
          <p:nvPr/>
        </p:nvCxnSpPr>
        <p:spPr>
          <a:xfrm>
            <a:off x="521250" y="841675"/>
            <a:ext cx="8623200" cy="0"/>
          </a:xfrm>
          <a:prstGeom prst="straightConnector1">
            <a:avLst/>
          </a:prstGeom>
          <a:noFill/>
          <a:ln cap="flat" cmpd="sng" w="9525">
            <a:solidFill>
              <a:schemeClr val="lt1"/>
            </a:solidFill>
            <a:prstDash val="solid"/>
            <a:round/>
            <a:headEnd len="sm" w="sm" type="none"/>
            <a:tailEnd len="sm" w="sm" type="none"/>
          </a:ln>
        </p:spPr>
      </p:cxnSp>
      <p:sp>
        <p:nvSpPr>
          <p:cNvPr id="1325" name="Google Shape;1325;p72"/>
          <p:cNvSpPr txBox="1"/>
          <p:nvPr>
            <p:ph idx="6" type="body"/>
          </p:nvPr>
        </p:nvSpPr>
        <p:spPr>
          <a:xfrm>
            <a:off x="774225" y="3890075"/>
            <a:ext cx="3819900" cy="939900"/>
          </a:xfrm>
          <a:prstGeom prst="rect">
            <a:avLst/>
          </a:prstGeom>
        </p:spPr>
        <p:txBody>
          <a:bodyPr anchorCtr="0" anchor="t" bIns="91425" lIns="182875" spcFirstLastPara="1" rIns="182875" wrap="square" tIns="91425">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1326" name="Google Shape;1326;p72"/>
          <p:cNvSpPr txBox="1"/>
          <p:nvPr>
            <p:ph idx="7" type="body"/>
          </p:nvPr>
        </p:nvSpPr>
        <p:spPr>
          <a:xfrm>
            <a:off x="4796213" y="3890075"/>
            <a:ext cx="3819900" cy="939900"/>
          </a:xfrm>
          <a:prstGeom prst="rect">
            <a:avLst/>
          </a:prstGeom>
        </p:spPr>
        <p:txBody>
          <a:bodyPr anchorCtr="0" anchor="t" bIns="91425" lIns="182875" spcFirstLastPara="1" rIns="182875" wrap="square" tIns="91425">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800"/>
              </a:spcBef>
              <a:spcAft>
                <a:spcPts val="800"/>
              </a:spcAft>
              <a:buClr>
                <a:schemeClr val="lt1"/>
              </a:buClr>
              <a:buSzPts val="1000"/>
              <a:buFont typeface="Inter Light"/>
              <a:buChar char="■"/>
              <a:defRPr sz="1000">
                <a:latin typeface="Inter Light"/>
                <a:ea typeface="Inter Light"/>
                <a:cs typeface="Inter Light"/>
                <a:sym typeface="Inter Light"/>
              </a:defRPr>
            </a:lvl9pPr>
          </a:lstStyle>
          <a:p/>
        </p:txBody>
      </p:sp>
      <p:sp>
        <p:nvSpPr>
          <p:cNvPr id="1327" name="Google Shape;1327;p72"/>
          <p:cNvSpPr txBox="1"/>
          <p:nvPr>
            <p:ph idx="8" type="subTitle"/>
          </p:nvPr>
        </p:nvSpPr>
        <p:spPr>
          <a:xfrm>
            <a:off x="779650" y="3337750"/>
            <a:ext cx="3819900" cy="552000"/>
          </a:xfrm>
          <a:prstGeom prst="rect">
            <a:avLst/>
          </a:prstGeom>
        </p:spPr>
        <p:txBody>
          <a:bodyPr anchorCtr="0" anchor="b" bIns="91425" lIns="182875" spcFirstLastPara="1" rIns="91425" wrap="square" tIns="91425">
            <a:normAutofit/>
          </a:bodyPr>
          <a:lstStyle>
            <a:lvl1pPr lvl="0">
              <a:spcBef>
                <a:spcPts val="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1pPr>
            <a:lvl2pPr lvl="1">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2pPr>
            <a:lvl3pPr lvl="2">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3pPr>
            <a:lvl4pPr lvl="3">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4pPr>
            <a:lvl5pPr lvl="4">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5pPr>
            <a:lvl6pPr lvl="5">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6pPr>
            <a:lvl7pPr lvl="6">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7pPr>
            <a:lvl8pPr lvl="7">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8pPr>
            <a:lvl9pPr lvl="8">
              <a:spcBef>
                <a:spcPts val="800"/>
              </a:spcBef>
              <a:spcAft>
                <a:spcPts val="800"/>
              </a:spcAft>
              <a:buClr>
                <a:schemeClr val="accent1"/>
              </a:buClr>
              <a:buSzPts val="1500"/>
              <a:buFont typeface="Inter Medium"/>
              <a:buNone/>
              <a:defRPr sz="1500">
                <a:solidFill>
                  <a:schemeClr val="accent1"/>
                </a:solidFill>
                <a:latin typeface="Inter Medium"/>
                <a:ea typeface="Inter Medium"/>
                <a:cs typeface="Inter Medium"/>
                <a:sym typeface="Inter Medium"/>
              </a:defRPr>
            </a:lvl9pPr>
          </a:lstStyle>
          <a:p/>
        </p:txBody>
      </p:sp>
      <p:sp>
        <p:nvSpPr>
          <p:cNvPr id="1328" name="Google Shape;1328;p72"/>
          <p:cNvSpPr txBox="1"/>
          <p:nvPr>
            <p:ph idx="9" type="subTitle"/>
          </p:nvPr>
        </p:nvSpPr>
        <p:spPr>
          <a:xfrm>
            <a:off x="4801700" y="3337750"/>
            <a:ext cx="3819900" cy="552000"/>
          </a:xfrm>
          <a:prstGeom prst="rect">
            <a:avLst/>
          </a:prstGeom>
        </p:spPr>
        <p:txBody>
          <a:bodyPr anchorCtr="0" anchor="b" bIns="91425" lIns="182875" spcFirstLastPara="1" rIns="91425" wrap="square" tIns="91425">
            <a:normAutofit/>
          </a:bodyPr>
          <a:lstStyle>
            <a:lvl1pPr lvl="0">
              <a:spcBef>
                <a:spcPts val="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1pPr>
            <a:lvl2pPr lvl="1">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2pPr>
            <a:lvl3pPr lvl="2">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3pPr>
            <a:lvl4pPr lvl="3">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4pPr>
            <a:lvl5pPr lvl="4">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5pPr>
            <a:lvl6pPr lvl="5">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6pPr>
            <a:lvl7pPr lvl="6">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7pPr>
            <a:lvl8pPr lvl="7">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8pPr>
            <a:lvl9pPr lvl="8">
              <a:spcBef>
                <a:spcPts val="800"/>
              </a:spcBef>
              <a:spcAft>
                <a:spcPts val="800"/>
              </a:spcAft>
              <a:buClr>
                <a:schemeClr val="accent1"/>
              </a:buClr>
              <a:buSzPts val="1500"/>
              <a:buFont typeface="Inter Medium"/>
              <a:buNone/>
              <a:defRPr sz="1500">
                <a:solidFill>
                  <a:schemeClr val="accent1"/>
                </a:solidFill>
                <a:latin typeface="Inter Medium"/>
                <a:ea typeface="Inter Medium"/>
                <a:cs typeface="Inter Medium"/>
                <a:sym typeface="Inter Medium"/>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BLANK_1_1_1_1_1_1_1_1_1_1_1_1_1_1_1_1_1_1">
    <p:bg>
      <p:bgPr>
        <a:solidFill>
          <a:schemeClr val="lt2"/>
        </a:solidFill>
      </p:bgPr>
    </p:bg>
    <p:spTree>
      <p:nvGrpSpPr>
        <p:cNvPr id="1329" name="Shape 1329"/>
        <p:cNvGrpSpPr/>
        <p:nvPr/>
      </p:nvGrpSpPr>
      <p:grpSpPr>
        <a:xfrm>
          <a:off x="0" y="0"/>
          <a:ext cx="0" cy="0"/>
          <a:chOff x="0" y="0"/>
          <a:chExt cx="0" cy="0"/>
        </a:xfrm>
      </p:grpSpPr>
      <p:sp>
        <p:nvSpPr>
          <p:cNvPr id="1330" name="Google Shape;1330;p73"/>
          <p:cNvSpPr/>
          <p:nvPr>
            <p:ph idx="2" type="pic"/>
          </p:nvPr>
        </p:nvSpPr>
        <p:spPr>
          <a:xfrm>
            <a:off x="779638" y="1448025"/>
            <a:ext cx="2424300" cy="1560300"/>
          </a:xfrm>
          <a:prstGeom prst="roundRect">
            <a:avLst>
              <a:gd fmla="val 6865" name="adj"/>
            </a:avLst>
          </a:prstGeom>
          <a:noFill/>
          <a:ln>
            <a:noFill/>
          </a:ln>
        </p:spPr>
      </p:sp>
      <p:sp>
        <p:nvSpPr>
          <p:cNvPr id="1331" name="Google Shape;1331;p73"/>
          <p:cNvSpPr/>
          <p:nvPr>
            <p:ph idx="3" type="pic"/>
          </p:nvPr>
        </p:nvSpPr>
        <p:spPr>
          <a:xfrm>
            <a:off x="3487091" y="1448025"/>
            <a:ext cx="2424300" cy="1560300"/>
          </a:xfrm>
          <a:prstGeom prst="roundRect">
            <a:avLst>
              <a:gd fmla="val 6865" name="adj"/>
            </a:avLst>
          </a:prstGeom>
          <a:noFill/>
          <a:ln>
            <a:noFill/>
          </a:ln>
        </p:spPr>
      </p:sp>
      <p:sp>
        <p:nvSpPr>
          <p:cNvPr id="1332" name="Google Shape;1332;p73"/>
          <p:cNvSpPr/>
          <p:nvPr>
            <p:ph idx="4" type="pic"/>
          </p:nvPr>
        </p:nvSpPr>
        <p:spPr>
          <a:xfrm>
            <a:off x="6194533" y="1448025"/>
            <a:ext cx="2424300" cy="1560300"/>
          </a:xfrm>
          <a:prstGeom prst="roundRect">
            <a:avLst>
              <a:gd fmla="val 6865" name="adj"/>
            </a:avLst>
          </a:prstGeom>
          <a:noFill/>
          <a:ln>
            <a:noFill/>
          </a:ln>
        </p:spPr>
      </p:sp>
      <p:sp>
        <p:nvSpPr>
          <p:cNvPr id="1333" name="Google Shape;1333;p73"/>
          <p:cNvSpPr txBox="1"/>
          <p:nvPr>
            <p:ph type="title"/>
          </p:nvPr>
        </p:nvSpPr>
        <p:spPr>
          <a:xfrm flipH="1">
            <a:off x="524150" y="334900"/>
            <a:ext cx="8098500" cy="5100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2400"/>
              <a:buFont typeface="Gowun Batang"/>
              <a:buNone/>
              <a:defRPr sz="2400"/>
            </a:lvl1pPr>
            <a:lvl2pPr lvl="1">
              <a:spcBef>
                <a:spcPts val="0"/>
              </a:spcBef>
              <a:spcAft>
                <a:spcPts val="0"/>
              </a:spcAft>
              <a:buClr>
                <a:schemeClr val="lt1"/>
              </a:buClr>
              <a:buSzPts val="2400"/>
              <a:buFont typeface="Gowun Batang"/>
              <a:buNone/>
              <a:defRPr sz="2400"/>
            </a:lvl2pPr>
            <a:lvl3pPr lvl="2">
              <a:spcBef>
                <a:spcPts val="0"/>
              </a:spcBef>
              <a:spcAft>
                <a:spcPts val="0"/>
              </a:spcAft>
              <a:buClr>
                <a:schemeClr val="lt1"/>
              </a:buClr>
              <a:buSzPts val="2400"/>
              <a:buFont typeface="Gowun Batang"/>
              <a:buNone/>
              <a:defRPr sz="2400"/>
            </a:lvl3pPr>
            <a:lvl4pPr lvl="3">
              <a:spcBef>
                <a:spcPts val="0"/>
              </a:spcBef>
              <a:spcAft>
                <a:spcPts val="0"/>
              </a:spcAft>
              <a:buClr>
                <a:schemeClr val="lt1"/>
              </a:buClr>
              <a:buSzPts val="2400"/>
              <a:buFont typeface="Gowun Batang"/>
              <a:buNone/>
              <a:defRPr sz="2400"/>
            </a:lvl4pPr>
            <a:lvl5pPr lvl="4">
              <a:spcBef>
                <a:spcPts val="0"/>
              </a:spcBef>
              <a:spcAft>
                <a:spcPts val="0"/>
              </a:spcAft>
              <a:buClr>
                <a:schemeClr val="lt1"/>
              </a:buClr>
              <a:buSzPts val="2400"/>
              <a:buFont typeface="Gowun Batang"/>
              <a:buNone/>
              <a:defRPr sz="2400"/>
            </a:lvl5pPr>
            <a:lvl6pPr lvl="5">
              <a:spcBef>
                <a:spcPts val="0"/>
              </a:spcBef>
              <a:spcAft>
                <a:spcPts val="0"/>
              </a:spcAft>
              <a:buClr>
                <a:schemeClr val="lt1"/>
              </a:buClr>
              <a:buSzPts val="2400"/>
              <a:buFont typeface="Gowun Batang"/>
              <a:buNone/>
              <a:defRPr sz="2400"/>
            </a:lvl6pPr>
            <a:lvl7pPr lvl="6">
              <a:spcBef>
                <a:spcPts val="0"/>
              </a:spcBef>
              <a:spcAft>
                <a:spcPts val="0"/>
              </a:spcAft>
              <a:buClr>
                <a:schemeClr val="lt1"/>
              </a:buClr>
              <a:buSzPts val="2400"/>
              <a:buFont typeface="Gowun Batang"/>
              <a:buNone/>
              <a:defRPr sz="2400"/>
            </a:lvl7pPr>
            <a:lvl8pPr lvl="7">
              <a:spcBef>
                <a:spcPts val="0"/>
              </a:spcBef>
              <a:spcAft>
                <a:spcPts val="0"/>
              </a:spcAft>
              <a:buClr>
                <a:schemeClr val="lt1"/>
              </a:buClr>
              <a:buSzPts val="2400"/>
              <a:buFont typeface="Gowun Batang"/>
              <a:buNone/>
              <a:defRPr sz="2400"/>
            </a:lvl8pPr>
            <a:lvl9pPr lvl="8">
              <a:spcBef>
                <a:spcPts val="0"/>
              </a:spcBef>
              <a:spcAft>
                <a:spcPts val="0"/>
              </a:spcAft>
              <a:buClr>
                <a:schemeClr val="lt1"/>
              </a:buClr>
              <a:buSzPts val="2400"/>
              <a:buFont typeface="Gowun Batang"/>
              <a:buNone/>
              <a:defRPr sz="2400"/>
            </a:lvl9pPr>
          </a:lstStyle>
          <a:p/>
        </p:txBody>
      </p:sp>
      <p:cxnSp>
        <p:nvCxnSpPr>
          <p:cNvPr id="1334" name="Google Shape;1334;p73"/>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335" name="Google Shape;1335;p73"/>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1336" name="Google Shape;1336;p73"/>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337" name="Google Shape;1337;p73"/>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338" name="Google Shape;1338;p73"/>
          <p:cNvCxnSpPr/>
          <p:nvPr/>
        </p:nvCxnSpPr>
        <p:spPr>
          <a:xfrm>
            <a:off x="521250" y="841675"/>
            <a:ext cx="8623200" cy="0"/>
          </a:xfrm>
          <a:prstGeom prst="straightConnector1">
            <a:avLst/>
          </a:prstGeom>
          <a:noFill/>
          <a:ln cap="flat" cmpd="sng" w="9525">
            <a:solidFill>
              <a:schemeClr val="lt1"/>
            </a:solidFill>
            <a:prstDash val="solid"/>
            <a:round/>
            <a:headEnd len="sm" w="sm" type="none"/>
            <a:tailEnd len="sm" w="sm" type="none"/>
          </a:ln>
        </p:spPr>
      </p:cxnSp>
      <p:sp>
        <p:nvSpPr>
          <p:cNvPr id="1339" name="Google Shape;1339;p73"/>
          <p:cNvSpPr txBox="1"/>
          <p:nvPr>
            <p:ph idx="1" type="body"/>
          </p:nvPr>
        </p:nvSpPr>
        <p:spPr>
          <a:xfrm>
            <a:off x="779650" y="3743925"/>
            <a:ext cx="2424300" cy="1006500"/>
          </a:xfrm>
          <a:prstGeom prst="rect">
            <a:avLst/>
          </a:prstGeom>
        </p:spPr>
        <p:txBody>
          <a:bodyPr anchorCtr="0" anchor="t" bIns="91425" lIns="182875" spcFirstLastPara="1" rIns="182875" wrap="square" tIns="91425">
            <a:normAutofit/>
          </a:bodyPr>
          <a:lstStyle>
            <a:lvl1pPr indent="-292100" lvl="0" marL="457200">
              <a:spcBef>
                <a:spcPts val="0"/>
              </a:spcBef>
              <a:spcAft>
                <a:spcPts val="0"/>
              </a:spcAft>
              <a:buSzPts val="1000"/>
              <a:buFont typeface="Inter Light"/>
              <a:buChar char="●"/>
              <a:defRPr sz="1000">
                <a:latin typeface="Inter Light"/>
                <a:ea typeface="Inter Light"/>
                <a:cs typeface="Inter Light"/>
                <a:sym typeface="Inter Light"/>
              </a:defRPr>
            </a:lvl1pPr>
            <a:lvl2pPr indent="-292100" lvl="1" marL="914400">
              <a:spcBef>
                <a:spcPts val="800"/>
              </a:spcBef>
              <a:spcAft>
                <a:spcPts val="0"/>
              </a:spcAft>
              <a:buSzPts val="1000"/>
              <a:buFont typeface="Inter Light"/>
              <a:buChar char="○"/>
              <a:defRPr sz="1000">
                <a:latin typeface="Inter Light"/>
                <a:ea typeface="Inter Light"/>
                <a:cs typeface="Inter Light"/>
                <a:sym typeface="Inter Light"/>
              </a:defRPr>
            </a:lvl2pPr>
            <a:lvl3pPr indent="-292100" lvl="2" marL="1371600">
              <a:spcBef>
                <a:spcPts val="800"/>
              </a:spcBef>
              <a:spcAft>
                <a:spcPts val="0"/>
              </a:spcAft>
              <a:buSzPts val="1000"/>
              <a:buFont typeface="Inter Light"/>
              <a:buChar char="■"/>
              <a:defRPr sz="1000">
                <a:latin typeface="Inter Light"/>
                <a:ea typeface="Inter Light"/>
                <a:cs typeface="Inter Light"/>
                <a:sym typeface="Inter Light"/>
              </a:defRPr>
            </a:lvl3pPr>
            <a:lvl4pPr indent="-292100" lvl="3" marL="1828800">
              <a:spcBef>
                <a:spcPts val="800"/>
              </a:spcBef>
              <a:spcAft>
                <a:spcPts val="0"/>
              </a:spcAft>
              <a:buSzPts val="1000"/>
              <a:buFont typeface="Inter Light"/>
              <a:buChar char="●"/>
              <a:defRPr sz="1000">
                <a:latin typeface="Inter Light"/>
                <a:ea typeface="Inter Light"/>
                <a:cs typeface="Inter Light"/>
                <a:sym typeface="Inter Light"/>
              </a:defRPr>
            </a:lvl4pPr>
            <a:lvl5pPr indent="-292100" lvl="4" marL="2286000">
              <a:spcBef>
                <a:spcPts val="800"/>
              </a:spcBef>
              <a:spcAft>
                <a:spcPts val="0"/>
              </a:spcAft>
              <a:buSzPts val="1000"/>
              <a:buFont typeface="Inter Light"/>
              <a:buChar char="○"/>
              <a:defRPr sz="1000">
                <a:latin typeface="Inter Light"/>
                <a:ea typeface="Inter Light"/>
                <a:cs typeface="Inter Light"/>
                <a:sym typeface="Inter Light"/>
              </a:defRPr>
            </a:lvl5pPr>
            <a:lvl6pPr indent="-292100" lvl="5" marL="2743200">
              <a:spcBef>
                <a:spcPts val="800"/>
              </a:spcBef>
              <a:spcAft>
                <a:spcPts val="0"/>
              </a:spcAft>
              <a:buSzPts val="1000"/>
              <a:buFont typeface="Inter Light"/>
              <a:buChar char="■"/>
              <a:defRPr sz="1000">
                <a:latin typeface="Inter Light"/>
                <a:ea typeface="Inter Light"/>
                <a:cs typeface="Inter Light"/>
                <a:sym typeface="Inter Light"/>
              </a:defRPr>
            </a:lvl6pPr>
            <a:lvl7pPr indent="-292100" lvl="6" marL="3200400">
              <a:spcBef>
                <a:spcPts val="800"/>
              </a:spcBef>
              <a:spcAft>
                <a:spcPts val="0"/>
              </a:spcAft>
              <a:buSzPts val="1000"/>
              <a:buFont typeface="Inter Light"/>
              <a:buChar char="●"/>
              <a:defRPr sz="1000">
                <a:latin typeface="Inter Light"/>
                <a:ea typeface="Inter Light"/>
                <a:cs typeface="Inter Light"/>
                <a:sym typeface="Inter Light"/>
              </a:defRPr>
            </a:lvl7pPr>
            <a:lvl8pPr indent="-292100" lvl="7" marL="3657600">
              <a:spcBef>
                <a:spcPts val="800"/>
              </a:spcBef>
              <a:spcAft>
                <a:spcPts val="0"/>
              </a:spcAft>
              <a:buSzPts val="1000"/>
              <a:buFont typeface="Inter Light"/>
              <a:buChar char="○"/>
              <a:defRPr sz="1000">
                <a:latin typeface="Inter Light"/>
                <a:ea typeface="Inter Light"/>
                <a:cs typeface="Inter Light"/>
                <a:sym typeface="Inter Light"/>
              </a:defRPr>
            </a:lvl8pPr>
            <a:lvl9pPr indent="-292100" lvl="8" marL="4114800">
              <a:spcBef>
                <a:spcPts val="800"/>
              </a:spcBef>
              <a:spcAft>
                <a:spcPts val="800"/>
              </a:spcAft>
              <a:buSzPts val="1000"/>
              <a:buFont typeface="Inter Light"/>
              <a:buChar char="■"/>
              <a:defRPr sz="1000">
                <a:latin typeface="Inter Light"/>
                <a:ea typeface="Inter Light"/>
                <a:cs typeface="Inter Light"/>
                <a:sym typeface="Inter Light"/>
              </a:defRPr>
            </a:lvl9pPr>
          </a:lstStyle>
          <a:p/>
        </p:txBody>
      </p:sp>
      <p:sp>
        <p:nvSpPr>
          <p:cNvPr id="1340" name="Google Shape;1340;p73"/>
          <p:cNvSpPr txBox="1"/>
          <p:nvPr>
            <p:ph idx="5" type="body"/>
          </p:nvPr>
        </p:nvSpPr>
        <p:spPr>
          <a:xfrm>
            <a:off x="3487100" y="3743925"/>
            <a:ext cx="2424300" cy="1006500"/>
          </a:xfrm>
          <a:prstGeom prst="rect">
            <a:avLst/>
          </a:prstGeom>
        </p:spPr>
        <p:txBody>
          <a:bodyPr anchorCtr="0" anchor="t" bIns="91425" lIns="182875" spcFirstLastPara="1" rIns="182875" wrap="square" tIns="91425">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1341" name="Google Shape;1341;p73"/>
          <p:cNvSpPr txBox="1"/>
          <p:nvPr>
            <p:ph idx="6" type="body"/>
          </p:nvPr>
        </p:nvSpPr>
        <p:spPr>
          <a:xfrm>
            <a:off x="6194550" y="3743925"/>
            <a:ext cx="2424300" cy="1006500"/>
          </a:xfrm>
          <a:prstGeom prst="rect">
            <a:avLst/>
          </a:prstGeom>
        </p:spPr>
        <p:txBody>
          <a:bodyPr anchorCtr="0" anchor="t" bIns="91425" lIns="182875" spcFirstLastPara="1" rIns="182875" wrap="square" tIns="91425">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1342" name="Google Shape;1342;p73"/>
          <p:cNvSpPr txBox="1"/>
          <p:nvPr>
            <p:ph idx="7" type="subTitle"/>
          </p:nvPr>
        </p:nvSpPr>
        <p:spPr>
          <a:xfrm>
            <a:off x="779650" y="3008350"/>
            <a:ext cx="2424300" cy="735600"/>
          </a:xfrm>
          <a:prstGeom prst="rect">
            <a:avLst/>
          </a:prstGeom>
        </p:spPr>
        <p:txBody>
          <a:bodyPr anchorCtr="0" anchor="b" bIns="91425" lIns="182875" spcFirstLastPara="1" rIns="91425" wrap="square" tIns="91425">
            <a:normAutofit/>
          </a:bodyPr>
          <a:lstStyle>
            <a:lvl1pPr lvl="0">
              <a:spcBef>
                <a:spcPts val="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1pPr>
            <a:lvl2pPr lvl="1">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2pPr>
            <a:lvl3pPr lvl="2">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3pPr>
            <a:lvl4pPr lvl="3">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4pPr>
            <a:lvl5pPr lvl="4">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5pPr>
            <a:lvl6pPr lvl="5">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6pPr>
            <a:lvl7pPr lvl="6">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7pPr>
            <a:lvl8pPr lvl="7">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8pPr>
            <a:lvl9pPr lvl="8">
              <a:spcBef>
                <a:spcPts val="800"/>
              </a:spcBef>
              <a:spcAft>
                <a:spcPts val="800"/>
              </a:spcAft>
              <a:buClr>
                <a:schemeClr val="accent1"/>
              </a:buClr>
              <a:buSzPts val="1200"/>
              <a:buFont typeface="Inter Medium"/>
              <a:buNone/>
              <a:defRPr>
                <a:solidFill>
                  <a:schemeClr val="accent1"/>
                </a:solidFill>
                <a:latin typeface="Inter Medium"/>
                <a:ea typeface="Inter Medium"/>
                <a:cs typeface="Inter Medium"/>
                <a:sym typeface="Inter Medium"/>
              </a:defRPr>
            </a:lvl9pPr>
          </a:lstStyle>
          <a:p/>
        </p:txBody>
      </p:sp>
      <p:sp>
        <p:nvSpPr>
          <p:cNvPr id="1343" name="Google Shape;1343;p73"/>
          <p:cNvSpPr txBox="1"/>
          <p:nvPr>
            <p:ph idx="8" type="subTitle"/>
          </p:nvPr>
        </p:nvSpPr>
        <p:spPr>
          <a:xfrm>
            <a:off x="3487100" y="3008350"/>
            <a:ext cx="2424300" cy="735600"/>
          </a:xfrm>
          <a:prstGeom prst="rect">
            <a:avLst/>
          </a:prstGeom>
        </p:spPr>
        <p:txBody>
          <a:bodyPr anchorCtr="0" anchor="b" bIns="91425" lIns="182875" spcFirstLastPara="1" rIns="91425" wrap="square" tIns="91425">
            <a:normAutofit/>
          </a:bodyPr>
          <a:lstStyle>
            <a:lvl1pPr lvl="0">
              <a:spcBef>
                <a:spcPts val="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1pPr>
            <a:lvl2pPr lvl="1">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2pPr>
            <a:lvl3pPr lvl="2">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3pPr>
            <a:lvl4pPr lvl="3">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4pPr>
            <a:lvl5pPr lvl="4">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5pPr>
            <a:lvl6pPr lvl="5">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6pPr>
            <a:lvl7pPr lvl="6">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7pPr>
            <a:lvl8pPr lvl="7">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8pPr>
            <a:lvl9pPr lvl="8">
              <a:spcBef>
                <a:spcPts val="800"/>
              </a:spcBef>
              <a:spcAft>
                <a:spcPts val="800"/>
              </a:spcAft>
              <a:buClr>
                <a:schemeClr val="accent1"/>
              </a:buClr>
              <a:buSzPts val="1200"/>
              <a:buFont typeface="Inter Medium"/>
              <a:buNone/>
              <a:defRPr>
                <a:solidFill>
                  <a:schemeClr val="accent1"/>
                </a:solidFill>
                <a:latin typeface="Inter Medium"/>
                <a:ea typeface="Inter Medium"/>
                <a:cs typeface="Inter Medium"/>
                <a:sym typeface="Inter Medium"/>
              </a:defRPr>
            </a:lvl9pPr>
          </a:lstStyle>
          <a:p/>
        </p:txBody>
      </p:sp>
      <p:sp>
        <p:nvSpPr>
          <p:cNvPr id="1344" name="Google Shape;1344;p73"/>
          <p:cNvSpPr txBox="1"/>
          <p:nvPr>
            <p:ph idx="9" type="subTitle"/>
          </p:nvPr>
        </p:nvSpPr>
        <p:spPr>
          <a:xfrm>
            <a:off x="6194550" y="3008350"/>
            <a:ext cx="2424300" cy="735600"/>
          </a:xfrm>
          <a:prstGeom prst="rect">
            <a:avLst/>
          </a:prstGeom>
        </p:spPr>
        <p:txBody>
          <a:bodyPr anchorCtr="0" anchor="b" bIns="91425" lIns="182875" spcFirstLastPara="1" rIns="91425" wrap="square" tIns="91425">
            <a:normAutofit/>
          </a:bodyPr>
          <a:lstStyle>
            <a:lvl1pPr lvl="0">
              <a:spcBef>
                <a:spcPts val="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1pPr>
            <a:lvl2pPr lvl="1">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2pPr>
            <a:lvl3pPr lvl="2">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3pPr>
            <a:lvl4pPr lvl="3">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4pPr>
            <a:lvl5pPr lvl="4">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5pPr>
            <a:lvl6pPr lvl="5">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6pPr>
            <a:lvl7pPr lvl="6">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7pPr>
            <a:lvl8pPr lvl="7">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8pPr>
            <a:lvl9pPr lvl="8">
              <a:spcBef>
                <a:spcPts val="800"/>
              </a:spcBef>
              <a:spcAft>
                <a:spcPts val="800"/>
              </a:spcAft>
              <a:buClr>
                <a:schemeClr val="accent1"/>
              </a:buClr>
              <a:buSzPts val="1200"/>
              <a:buFont typeface="Inter Medium"/>
              <a:buNone/>
              <a:defRPr>
                <a:solidFill>
                  <a:schemeClr val="accent1"/>
                </a:solidFill>
                <a:latin typeface="Inter Medium"/>
                <a:ea typeface="Inter Medium"/>
                <a:cs typeface="Inter Medium"/>
                <a:sym typeface="Inter Medium"/>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 ALT 1">
  <p:cSld name="BLANK_1_1_1_1_1_1_1_1_1_1_1_1_1_1_1_1_1_1_2">
    <p:bg>
      <p:bgPr>
        <a:solidFill>
          <a:schemeClr val="lt2"/>
        </a:solidFill>
      </p:bgPr>
    </p:bg>
    <p:spTree>
      <p:nvGrpSpPr>
        <p:cNvPr id="1345" name="Shape 1345"/>
        <p:cNvGrpSpPr/>
        <p:nvPr/>
      </p:nvGrpSpPr>
      <p:grpSpPr>
        <a:xfrm>
          <a:off x="0" y="0"/>
          <a:ext cx="0" cy="0"/>
          <a:chOff x="0" y="0"/>
          <a:chExt cx="0" cy="0"/>
        </a:xfrm>
      </p:grpSpPr>
      <p:sp>
        <p:nvSpPr>
          <p:cNvPr id="1346" name="Google Shape;1346;p74"/>
          <p:cNvSpPr txBox="1"/>
          <p:nvPr>
            <p:ph idx="1"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1347" name="Google Shape;1347;p74"/>
          <p:cNvSpPr txBox="1"/>
          <p:nvPr>
            <p:ph idx="2"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1348" name="Google Shape;1348;p74"/>
          <p:cNvSpPr txBox="1"/>
          <p:nvPr>
            <p:ph idx="3"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1349" name="Google Shape;1349;p74"/>
          <p:cNvSpPr/>
          <p:nvPr>
            <p:ph idx="4" type="pic"/>
          </p:nvPr>
        </p:nvSpPr>
        <p:spPr>
          <a:xfrm>
            <a:off x="779638" y="1448025"/>
            <a:ext cx="2424300" cy="1560300"/>
          </a:xfrm>
          <a:prstGeom prst="roundRect">
            <a:avLst>
              <a:gd fmla="val 6865" name="adj"/>
            </a:avLst>
          </a:prstGeom>
          <a:noFill/>
          <a:ln>
            <a:noFill/>
          </a:ln>
        </p:spPr>
      </p:sp>
      <p:sp>
        <p:nvSpPr>
          <p:cNvPr id="1350" name="Google Shape;1350;p74"/>
          <p:cNvSpPr/>
          <p:nvPr>
            <p:ph idx="5" type="pic"/>
          </p:nvPr>
        </p:nvSpPr>
        <p:spPr>
          <a:xfrm>
            <a:off x="3487091" y="1448025"/>
            <a:ext cx="2424300" cy="1560300"/>
          </a:xfrm>
          <a:prstGeom prst="roundRect">
            <a:avLst>
              <a:gd fmla="val 6865" name="adj"/>
            </a:avLst>
          </a:prstGeom>
          <a:noFill/>
          <a:ln>
            <a:noFill/>
          </a:ln>
        </p:spPr>
      </p:sp>
      <p:sp>
        <p:nvSpPr>
          <p:cNvPr id="1351" name="Google Shape;1351;p74"/>
          <p:cNvSpPr/>
          <p:nvPr>
            <p:ph idx="6" type="pic"/>
          </p:nvPr>
        </p:nvSpPr>
        <p:spPr>
          <a:xfrm>
            <a:off x="6194533" y="1448025"/>
            <a:ext cx="2424300" cy="1560300"/>
          </a:xfrm>
          <a:prstGeom prst="roundRect">
            <a:avLst>
              <a:gd fmla="val 6865" name="adj"/>
            </a:avLst>
          </a:prstGeom>
          <a:noFill/>
          <a:ln>
            <a:noFill/>
          </a:ln>
        </p:spPr>
      </p:sp>
      <p:sp>
        <p:nvSpPr>
          <p:cNvPr id="1352" name="Google Shape;1352;p74"/>
          <p:cNvSpPr txBox="1"/>
          <p:nvPr>
            <p:ph type="title"/>
          </p:nvPr>
        </p:nvSpPr>
        <p:spPr>
          <a:xfrm flipH="1">
            <a:off x="524150" y="334900"/>
            <a:ext cx="8098500" cy="5100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2400"/>
              <a:buFont typeface="Gowun Batang"/>
              <a:buNone/>
              <a:defRPr sz="2400"/>
            </a:lvl1pPr>
            <a:lvl2pPr lvl="1">
              <a:spcBef>
                <a:spcPts val="0"/>
              </a:spcBef>
              <a:spcAft>
                <a:spcPts val="0"/>
              </a:spcAft>
              <a:buClr>
                <a:schemeClr val="lt1"/>
              </a:buClr>
              <a:buSzPts val="2400"/>
              <a:buFont typeface="Gowun Batang"/>
              <a:buNone/>
              <a:defRPr sz="2400"/>
            </a:lvl2pPr>
            <a:lvl3pPr lvl="2">
              <a:spcBef>
                <a:spcPts val="0"/>
              </a:spcBef>
              <a:spcAft>
                <a:spcPts val="0"/>
              </a:spcAft>
              <a:buClr>
                <a:schemeClr val="lt1"/>
              </a:buClr>
              <a:buSzPts val="2400"/>
              <a:buFont typeface="Gowun Batang"/>
              <a:buNone/>
              <a:defRPr sz="2400"/>
            </a:lvl3pPr>
            <a:lvl4pPr lvl="3">
              <a:spcBef>
                <a:spcPts val="0"/>
              </a:spcBef>
              <a:spcAft>
                <a:spcPts val="0"/>
              </a:spcAft>
              <a:buClr>
                <a:schemeClr val="lt1"/>
              </a:buClr>
              <a:buSzPts val="2400"/>
              <a:buFont typeface="Gowun Batang"/>
              <a:buNone/>
              <a:defRPr sz="2400"/>
            </a:lvl4pPr>
            <a:lvl5pPr lvl="4">
              <a:spcBef>
                <a:spcPts val="0"/>
              </a:spcBef>
              <a:spcAft>
                <a:spcPts val="0"/>
              </a:spcAft>
              <a:buClr>
                <a:schemeClr val="lt1"/>
              </a:buClr>
              <a:buSzPts val="2400"/>
              <a:buFont typeface="Gowun Batang"/>
              <a:buNone/>
              <a:defRPr sz="2400"/>
            </a:lvl5pPr>
            <a:lvl6pPr lvl="5">
              <a:spcBef>
                <a:spcPts val="0"/>
              </a:spcBef>
              <a:spcAft>
                <a:spcPts val="0"/>
              </a:spcAft>
              <a:buClr>
                <a:schemeClr val="lt1"/>
              </a:buClr>
              <a:buSzPts val="2400"/>
              <a:buFont typeface="Gowun Batang"/>
              <a:buNone/>
              <a:defRPr sz="2400"/>
            </a:lvl6pPr>
            <a:lvl7pPr lvl="6">
              <a:spcBef>
                <a:spcPts val="0"/>
              </a:spcBef>
              <a:spcAft>
                <a:spcPts val="0"/>
              </a:spcAft>
              <a:buClr>
                <a:schemeClr val="lt1"/>
              </a:buClr>
              <a:buSzPts val="2400"/>
              <a:buFont typeface="Gowun Batang"/>
              <a:buNone/>
              <a:defRPr sz="2400"/>
            </a:lvl7pPr>
            <a:lvl8pPr lvl="7">
              <a:spcBef>
                <a:spcPts val="0"/>
              </a:spcBef>
              <a:spcAft>
                <a:spcPts val="0"/>
              </a:spcAft>
              <a:buClr>
                <a:schemeClr val="lt1"/>
              </a:buClr>
              <a:buSzPts val="2400"/>
              <a:buFont typeface="Gowun Batang"/>
              <a:buNone/>
              <a:defRPr sz="2400"/>
            </a:lvl8pPr>
            <a:lvl9pPr lvl="8">
              <a:spcBef>
                <a:spcPts val="0"/>
              </a:spcBef>
              <a:spcAft>
                <a:spcPts val="0"/>
              </a:spcAft>
              <a:buClr>
                <a:schemeClr val="lt1"/>
              </a:buClr>
              <a:buSzPts val="2400"/>
              <a:buFont typeface="Gowun Batang"/>
              <a:buNone/>
              <a:defRPr sz="2400"/>
            </a:lvl9pPr>
          </a:lstStyle>
          <a:p/>
        </p:txBody>
      </p:sp>
      <p:cxnSp>
        <p:nvCxnSpPr>
          <p:cNvPr id="1353" name="Google Shape;1353;p74"/>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354" name="Google Shape;1354;p74"/>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1355" name="Google Shape;1355;p74"/>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356" name="Google Shape;1356;p74"/>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357" name="Google Shape;1357;p74"/>
          <p:cNvCxnSpPr/>
          <p:nvPr/>
        </p:nvCxnSpPr>
        <p:spPr>
          <a:xfrm>
            <a:off x="521250" y="841675"/>
            <a:ext cx="8623200" cy="0"/>
          </a:xfrm>
          <a:prstGeom prst="straightConnector1">
            <a:avLst/>
          </a:prstGeom>
          <a:noFill/>
          <a:ln cap="flat" cmpd="sng" w="9525">
            <a:solidFill>
              <a:schemeClr val="lt1"/>
            </a:solidFill>
            <a:prstDash val="solid"/>
            <a:round/>
            <a:headEnd len="sm" w="sm" type="none"/>
            <a:tailEnd len="sm" w="sm" type="none"/>
          </a:ln>
        </p:spPr>
      </p:cxnSp>
      <p:sp>
        <p:nvSpPr>
          <p:cNvPr id="1358" name="Google Shape;1358;p74"/>
          <p:cNvSpPr txBox="1"/>
          <p:nvPr>
            <p:ph idx="7" type="body"/>
          </p:nvPr>
        </p:nvSpPr>
        <p:spPr>
          <a:xfrm>
            <a:off x="779650" y="3743925"/>
            <a:ext cx="2424300" cy="1006500"/>
          </a:xfrm>
          <a:prstGeom prst="rect">
            <a:avLst/>
          </a:prstGeom>
        </p:spPr>
        <p:txBody>
          <a:bodyPr anchorCtr="0" anchor="t" bIns="91425" lIns="182875" spcFirstLastPara="1" rIns="182875" wrap="square" tIns="91425">
            <a:normAutofit/>
          </a:bodyPr>
          <a:lstStyle>
            <a:lvl1pPr indent="-292100" lvl="0" marL="457200">
              <a:spcBef>
                <a:spcPts val="0"/>
              </a:spcBef>
              <a:spcAft>
                <a:spcPts val="0"/>
              </a:spcAft>
              <a:buSzPts val="1000"/>
              <a:buFont typeface="Inter Light"/>
              <a:buChar char="●"/>
              <a:defRPr sz="1000">
                <a:latin typeface="Inter Light"/>
                <a:ea typeface="Inter Light"/>
                <a:cs typeface="Inter Light"/>
                <a:sym typeface="Inter Light"/>
              </a:defRPr>
            </a:lvl1pPr>
            <a:lvl2pPr indent="-292100" lvl="1" marL="914400">
              <a:spcBef>
                <a:spcPts val="800"/>
              </a:spcBef>
              <a:spcAft>
                <a:spcPts val="0"/>
              </a:spcAft>
              <a:buSzPts val="1000"/>
              <a:buFont typeface="Inter Light"/>
              <a:buChar char="○"/>
              <a:defRPr sz="1000">
                <a:latin typeface="Inter Light"/>
                <a:ea typeface="Inter Light"/>
                <a:cs typeface="Inter Light"/>
                <a:sym typeface="Inter Light"/>
              </a:defRPr>
            </a:lvl2pPr>
            <a:lvl3pPr indent="-292100" lvl="2" marL="1371600">
              <a:spcBef>
                <a:spcPts val="800"/>
              </a:spcBef>
              <a:spcAft>
                <a:spcPts val="0"/>
              </a:spcAft>
              <a:buSzPts val="1000"/>
              <a:buFont typeface="Inter Light"/>
              <a:buChar char="■"/>
              <a:defRPr sz="1000">
                <a:latin typeface="Inter Light"/>
                <a:ea typeface="Inter Light"/>
                <a:cs typeface="Inter Light"/>
                <a:sym typeface="Inter Light"/>
              </a:defRPr>
            </a:lvl3pPr>
            <a:lvl4pPr indent="-292100" lvl="3" marL="1828800">
              <a:spcBef>
                <a:spcPts val="800"/>
              </a:spcBef>
              <a:spcAft>
                <a:spcPts val="0"/>
              </a:spcAft>
              <a:buSzPts val="1000"/>
              <a:buFont typeface="Inter Light"/>
              <a:buChar char="●"/>
              <a:defRPr sz="1000">
                <a:latin typeface="Inter Light"/>
                <a:ea typeface="Inter Light"/>
                <a:cs typeface="Inter Light"/>
                <a:sym typeface="Inter Light"/>
              </a:defRPr>
            </a:lvl4pPr>
            <a:lvl5pPr indent="-292100" lvl="4" marL="2286000">
              <a:spcBef>
                <a:spcPts val="800"/>
              </a:spcBef>
              <a:spcAft>
                <a:spcPts val="0"/>
              </a:spcAft>
              <a:buSzPts val="1000"/>
              <a:buFont typeface="Inter Light"/>
              <a:buChar char="○"/>
              <a:defRPr sz="1000">
                <a:latin typeface="Inter Light"/>
                <a:ea typeface="Inter Light"/>
                <a:cs typeface="Inter Light"/>
                <a:sym typeface="Inter Light"/>
              </a:defRPr>
            </a:lvl5pPr>
            <a:lvl6pPr indent="-292100" lvl="5" marL="2743200">
              <a:spcBef>
                <a:spcPts val="800"/>
              </a:spcBef>
              <a:spcAft>
                <a:spcPts val="0"/>
              </a:spcAft>
              <a:buSzPts val="1000"/>
              <a:buFont typeface="Inter Light"/>
              <a:buChar char="■"/>
              <a:defRPr sz="1000">
                <a:latin typeface="Inter Light"/>
                <a:ea typeface="Inter Light"/>
                <a:cs typeface="Inter Light"/>
                <a:sym typeface="Inter Light"/>
              </a:defRPr>
            </a:lvl6pPr>
            <a:lvl7pPr indent="-292100" lvl="6" marL="3200400">
              <a:spcBef>
                <a:spcPts val="800"/>
              </a:spcBef>
              <a:spcAft>
                <a:spcPts val="0"/>
              </a:spcAft>
              <a:buSzPts val="1000"/>
              <a:buFont typeface="Inter Light"/>
              <a:buChar char="●"/>
              <a:defRPr sz="1000">
                <a:latin typeface="Inter Light"/>
                <a:ea typeface="Inter Light"/>
                <a:cs typeface="Inter Light"/>
                <a:sym typeface="Inter Light"/>
              </a:defRPr>
            </a:lvl7pPr>
            <a:lvl8pPr indent="-292100" lvl="7" marL="3657600">
              <a:spcBef>
                <a:spcPts val="800"/>
              </a:spcBef>
              <a:spcAft>
                <a:spcPts val="0"/>
              </a:spcAft>
              <a:buSzPts val="1000"/>
              <a:buFont typeface="Inter Light"/>
              <a:buChar char="○"/>
              <a:defRPr sz="1000">
                <a:latin typeface="Inter Light"/>
                <a:ea typeface="Inter Light"/>
                <a:cs typeface="Inter Light"/>
                <a:sym typeface="Inter Light"/>
              </a:defRPr>
            </a:lvl8pPr>
            <a:lvl9pPr indent="-292100" lvl="8" marL="4114800">
              <a:spcBef>
                <a:spcPts val="800"/>
              </a:spcBef>
              <a:spcAft>
                <a:spcPts val="800"/>
              </a:spcAft>
              <a:buSzPts val="1000"/>
              <a:buFont typeface="Inter Light"/>
              <a:buChar char="■"/>
              <a:defRPr sz="1000">
                <a:latin typeface="Inter Light"/>
                <a:ea typeface="Inter Light"/>
                <a:cs typeface="Inter Light"/>
                <a:sym typeface="Inter Light"/>
              </a:defRPr>
            </a:lvl9pPr>
          </a:lstStyle>
          <a:p/>
        </p:txBody>
      </p:sp>
      <p:sp>
        <p:nvSpPr>
          <p:cNvPr id="1359" name="Google Shape;1359;p74"/>
          <p:cNvSpPr txBox="1"/>
          <p:nvPr>
            <p:ph idx="8" type="body"/>
          </p:nvPr>
        </p:nvSpPr>
        <p:spPr>
          <a:xfrm>
            <a:off x="3487100" y="3743925"/>
            <a:ext cx="2424300" cy="1006500"/>
          </a:xfrm>
          <a:prstGeom prst="rect">
            <a:avLst/>
          </a:prstGeom>
        </p:spPr>
        <p:txBody>
          <a:bodyPr anchorCtr="0" anchor="t" bIns="91425" lIns="182875" spcFirstLastPara="1" rIns="182875" wrap="square" tIns="91425">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1360" name="Google Shape;1360;p74"/>
          <p:cNvSpPr txBox="1"/>
          <p:nvPr>
            <p:ph idx="9" type="body"/>
          </p:nvPr>
        </p:nvSpPr>
        <p:spPr>
          <a:xfrm>
            <a:off x="6194550" y="3743925"/>
            <a:ext cx="2424300" cy="1006500"/>
          </a:xfrm>
          <a:prstGeom prst="rect">
            <a:avLst/>
          </a:prstGeom>
        </p:spPr>
        <p:txBody>
          <a:bodyPr anchorCtr="0" anchor="t" bIns="91425" lIns="182875" spcFirstLastPara="1" rIns="182875" wrap="square" tIns="91425">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1361" name="Google Shape;1361;p74"/>
          <p:cNvSpPr txBox="1"/>
          <p:nvPr>
            <p:ph idx="13" type="subTitle"/>
          </p:nvPr>
        </p:nvSpPr>
        <p:spPr>
          <a:xfrm>
            <a:off x="779650" y="3008350"/>
            <a:ext cx="2424300" cy="735600"/>
          </a:xfrm>
          <a:prstGeom prst="rect">
            <a:avLst/>
          </a:prstGeom>
        </p:spPr>
        <p:txBody>
          <a:bodyPr anchorCtr="0" anchor="b" bIns="91425" lIns="182875" spcFirstLastPara="1" rIns="91425" wrap="square" tIns="91425">
            <a:normAutofit/>
          </a:bodyPr>
          <a:lstStyle>
            <a:lvl1pPr lvl="0">
              <a:spcBef>
                <a:spcPts val="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1pPr>
            <a:lvl2pPr lvl="1">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2pPr>
            <a:lvl3pPr lvl="2">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3pPr>
            <a:lvl4pPr lvl="3">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4pPr>
            <a:lvl5pPr lvl="4">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5pPr>
            <a:lvl6pPr lvl="5">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6pPr>
            <a:lvl7pPr lvl="6">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7pPr>
            <a:lvl8pPr lvl="7">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8pPr>
            <a:lvl9pPr lvl="8">
              <a:spcBef>
                <a:spcPts val="800"/>
              </a:spcBef>
              <a:spcAft>
                <a:spcPts val="800"/>
              </a:spcAft>
              <a:buClr>
                <a:schemeClr val="accent1"/>
              </a:buClr>
              <a:buSzPts val="1200"/>
              <a:buFont typeface="Inter Medium"/>
              <a:buNone/>
              <a:defRPr>
                <a:solidFill>
                  <a:schemeClr val="accent1"/>
                </a:solidFill>
                <a:latin typeface="Inter Medium"/>
                <a:ea typeface="Inter Medium"/>
                <a:cs typeface="Inter Medium"/>
                <a:sym typeface="Inter Medium"/>
              </a:defRPr>
            </a:lvl9pPr>
          </a:lstStyle>
          <a:p/>
        </p:txBody>
      </p:sp>
      <p:sp>
        <p:nvSpPr>
          <p:cNvPr id="1362" name="Google Shape;1362;p74"/>
          <p:cNvSpPr txBox="1"/>
          <p:nvPr>
            <p:ph idx="14" type="subTitle"/>
          </p:nvPr>
        </p:nvSpPr>
        <p:spPr>
          <a:xfrm>
            <a:off x="3487100" y="3008350"/>
            <a:ext cx="2424300" cy="735600"/>
          </a:xfrm>
          <a:prstGeom prst="rect">
            <a:avLst/>
          </a:prstGeom>
        </p:spPr>
        <p:txBody>
          <a:bodyPr anchorCtr="0" anchor="b" bIns="91425" lIns="182875" spcFirstLastPara="1" rIns="91425" wrap="square" tIns="91425">
            <a:normAutofit/>
          </a:bodyPr>
          <a:lstStyle>
            <a:lvl1pPr lvl="0">
              <a:spcBef>
                <a:spcPts val="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1pPr>
            <a:lvl2pPr lvl="1">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2pPr>
            <a:lvl3pPr lvl="2">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3pPr>
            <a:lvl4pPr lvl="3">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4pPr>
            <a:lvl5pPr lvl="4">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5pPr>
            <a:lvl6pPr lvl="5">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6pPr>
            <a:lvl7pPr lvl="6">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7pPr>
            <a:lvl8pPr lvl="7">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8pPr>
            <a:lvl9pPr lvl="8">
              <a:spcBef>
                <a:spcPts val="800"/>
              </a:spcBef>
              <a:spcAft>
                <a:spcPts val="800"/>
              </a:spcAft>
              <a:buClr>
                <a:schemeClr val="accent1"/>
              </a:buClr>
              <a:buSzPts val="1200"/>
              <a:buFont typeface="Inter Medium"/>
              <a:buNone/>
              <a:defRPr>
                <a:solidFill>
                  <a:schemeClr val="accent1"/>
                </a:solidFill>
                <a:latin typeface="Inter Medium"/>
                <a:ea typeface="Inter Medium"/>
                <a:cs typeface="Inter Medium"/>
                <a:sym typeface="Inter Medium"/>
              </a:defRPr>
            </a:lvl9pPr>
          </a:lstStyle>
          <a:p/>
        </p:txBody>
      </p:sp>
      <p:sp>
        <p:nvSpPr>
          <p:cNvPr id="1363" name="Google Shape;1363;p74"/>
          <p:cNvSpPr txBox="1"/>
          <p:nvPr>
            <p:ph idx="15" type="subTitle"/>
          </p:nvPr>
        </p:nvSpPr>
        <p:spPr>
          <a:xfrm>
            <a:off x="6194550" y="3008350"/>
            <a:ext cx="2424300" cy="735600"/>
          </a:xfrm>
          <a:prstGeom prst="rect">
            <a:avLst/>
          </a:prstGeom>
        </p:spPr>
        <p:txBody>
          <a:bodyPr anchorCtr="0" anchor="b" bIns="91425" lIns="182875" spcFirstLastPara="1" rIns="91425" wrap="square" tIns="91425">
            <a:normAutofit/>
          </a:bodyPr>
          <a:lstStyle>
            <a:lvl1pPr lvl="0">
              <a:spcBef>
                <a:spcPts val="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1pPr>
            <a:lvl2pPr lvl="1">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2pPr>
            <a:lvl3pPr lvl="2">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3pPr>
            <a:lvl4pPr lvl="3">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4pPr>
            <a:lvl5pPr lvl="4">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5pPr>
            <a:lvl6pPr lvl="5">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6pPr>
            <a:lvl7pPr lvl="6">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7pPr>
            <a:lvl8pPr lvl="7">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8pPr>
            <a:lvl9pPr lvl="8">
              <a:spcBef>
                <a:spcPts val="800"/>
              </a:spcBef>
              <a:spcAft>
                <a:spcPts val="800"/>
              </a:spcAft>
              <a:buClr>
                <a:schemeClr val="accent1"/>
              </a:buClr>
              <a:buSzPts val="1200"/>
              <a:buFont typeface="Inter Medium"/>
              <a:buNone/>
              <a:defRPr>
                <a:solidFill>
                  <a:schemeClr val="accent1"/>
                </a:solidFill>
                <a:latin typeface="Inter Medium"/>
                <a:ea typeface="Inter Medium"/>
                <a:cs typeface="Inter Medium"/>
                <a:sym typeface="Inter Medium"/>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BLANK_1_1_1_1_1_1_1_1_1_1_1_1_1_1_1_1_1_1_1">
    <p:bg>
      <p:bgPr>
        <a:solidFill>
          <a:schemeClr val="lt2"/>
        </a:solidFill>
      </p:bgPr>
    </p:bg>
    <p:spTree>
      <p:nvGrpSpPr>
        <p:cNvPr id="1364" name="Shape 1364"/>
        <p:cNvGrpSpPr/>
        <p:nvPr/>
      </p:nvGrpSpPr>
      <p:grpSpPr>
        <a:xfrm>
          <a:off x="0" y="0"/>
          <a:ext cx="0" cy="0"/>
          <a:chOff x="0" y="0"/>
          <a:chExt cx="0" cy="0"/>
        </a:xfrm>
      </p:grpSpPr>
      <p:sp>
        <p:nvSpPr>
          <p:cNvPr id="1365" name="Google Shape;1365;p75"/>
          <p:cNvSpPr/>
          <p:nvPr>
            <p:ph idx="2" type="pic"/>
          </p:nvPr>
        </p:nvSpPr>
        <p:spPr>
          <a:xfrm>
            <a:off x="1540250" y="1039100"/>
            <a:ext cx="6585900" cy="3400500"/>
          </a:xfrm>
          <a:prstGeom prst="roundRect">
            <a:avLst>
              <a:gd fmla="val 6865" name="adj"/>
            </a:avLst>
          </a:prstGeom>
          <a:noFill/>
          <a:ln>
            <a:noFill/>
          </a:ln>
        </p:spPr>
      </p:sp>
      <p:cxnSp>
        <p:nvCxnSpPr>
          <p:cNvPr id="1366" name="Google Shape;1366;p75"/>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367" name="Google Shape;1367;p75"/>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1368" name="Google Shape;1368;p75"/>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369" name="Google Shape;1369;p75"/>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 ALT 1">
  <p:cSld name="BLANK_1_1_1_1_1_1_1_1_1_1_1_1_1_1_1_1_1_1_1_2">
    <p:bg>
      <p:bgPr>
        <a:solidFill>
          <a:schemeClr val="lt2"/>
        </a:solidFill>
      </p:bgPr>
    </p:bg>
    <p:spTree>
      <p:nvGrpSpPr>
        <p:cNvPr id="1370" name="Shape 1370"/>
        <p:cNvGrpSpPr/>
        <p:nvPr/>
      </p:nvGrpSpPr>
      <p:grpSpPr>
        <a:xfrm>
          <a:off x="0" y="0"/>
          <a:ext cx="0" cy="0"/>
          <a:chOff x="0" y="0"/>
          <a:chExt cx="0" cy="0"/>
        </a:xfrm>
      </p:grpSpPr>
      <p:sp>
        <p:nvSpPr>
          <p:cNvPr id="1371" name="Google Shape;1371;p76"/>
          <p:cNvSpPr txBox="1"/>
          <p:nvPr>
            <p:ph idx="1"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1372" name="Google Shape;1372;p76"/>
          <p:cNvSpPr txBox="1"/>
          <p:nvPr>
            <p:ph idx="2"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1373" name="Google Shape;1373;p76"/>
          <p:cNvSpPr txBox="1"/>
          <p:nvPr>
            <p:ph idx="3"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1374" name="Google Shape;1374;p76"/>
          <p:cNvSpPr/>
          <p:nvPr>
            <p:ph idx="4" type="pic"/>
          </p:nvPr>
        </p:nvSpPr>
        <p:spPr>
          <a:xfrm>
            <a:off x="1540250" y="1039100"/>
            <a:ext cx="6585900" cy="3400500"/>
          </a:xfrm>
          <a:prstGeom prst="roundRect">
            <a:avLst>
              <a:gd fmla="val 6865" name="adj"/>
            </a:avLst>
          </a:prstGeom>
          <a:noFill/>
          <a:ln>
            <a:noFill/>
          </a:ln>
        </p:spPr>
      </p:sp>
      <p:cxnSp>
        <p:nvCxnSpPr>
          <p:cNvPr id="1375" name="Google Shape;1375;p76"/>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376" name="Google Shape;1376;p76"/>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1377" name="Google Shape;1377;p76"/>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378" name="Google Shape;1378;p76"/>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BLANK_1_1_1_1_1_1_1_1_1_1_1_1_1_1_1_1_1_1_1_1">
    <p:bg>
      <p:bgPr>
        <a:solidFill>
          <a:schemeClr val="lt2"/>
        </a:solidFill>
      </p:bgPr>
    </p:bg>
    <p:spTree>
      <p:nvGrpSpPr>
        <p:cNvPr id="1379" name="Shape 1379"/>
        <p:cNvGrpSpPr/>
        <p:nvPr/>
      </p:nvGrpSpPr>
      <p:grpSpPr>
        <a:xfrm>
          <a:off x="0" y="0"/>
          <a:ext cx="0" cy="0"/>
          <a:chOff x="0" y="0"/>
          <a:chExt cx="0" cy="0"/>
        </a:xfrm>
      </p:grpSpPr>
      <p:sp>
        <p:nvSpPr>
          <p:cNvPr id="1380" name="Google Shape;1380;p77"/>
          <p:cNvSpPr/>
          <p:nvPr>
            <p:ph idx="2" type="pic"/>
          </p:nvPr>
        </p:nvSpPr>
        <p:spPr>
          <a:xfrm>
            <a:off x="1907087" y="1245243"/>
            <a:ext cx="1868700" cy="1051200"/>
          </a:xfrm>
          <a:prstGeom prst="roundRect">
            <a:avLst>
              <a:gd fmla="val 6865" name="adj"/>
            </a:avLst>
          </a:prstGeom>
          <a:noFill/>
          <a:ln>
            <a:noFill/>
          </a:ln>
        </p:spPr>
      </p:sp>
      <p:sp>
        <p:nvSpPr>
          <p:cNvPr id="1381" name="Google Shape;1381;p77"/>
          <p:cNvSpPr/>
          <p:nvPr>
            <p:ph idx="3" type="pic"/>
          </p:nvPr>
        </p:nvSpPr>
        <p:spPr>
          <a:xfrm>
            <a:off x="3898886" y="1245243"/>
            <a:ext cx="1868700" cy="1051200"/>
          </a:xfrm>
          <a:prstGeom prst="roundRect">
            <a:avLst>
              <a:gd fmla="val 6865" name="adj"/>
            </a:avLst>
          </a:prstGeom>
          <a:noFill/>
          <a:ln>
            <a:noFill/>
          </a:ln>
        </p:spPr>
      </p:sp>
      <p:sp>
        <p:nvSpPr>
          <p:cNvPr id="1382" name="Google Shape;1382;p77"/>
          <p:cNvSpPr/>
          <p:nvPr>
            <p:ph idx="4" type="pic"/>
          </p:nvPr>
        </p:nvSpPr>
        <p:spPr>
          <a:xfrm>
            <a:off x="5890685" y="1245243"/>
            <a:ext cx="1868700" cy="1051200"/>
          </a:xfrm>
          <a:prstGeom prst="roundRect">
            <a:avLst>
              <a:gd fmla="val 6865" name="adj"/>
            </a:avLst>
          </a:prstGeom>
          <a:noFill/>
          <a:ln>
            <a:noFill/>
          </a:ln>
        </p:spPr>
      </p:sp>
      <p:sp>
        <p:nvSpPr>
          <p:cNvPr id="1383" name="Google Shape;1383;p77"/>
          <p:cNvSpPr/>
          <p:nvPr>
            <p:ph idx="5" type="pic"/>
          </p:nvPr>
        </p:nvSpPr>
        <p:spPr>
          <a:xfrm>
            <a:off x="1907087" y="2409575"/>
            <a:ext cx="1868700" cy="1051200"/>
          </a:xfrm>
          <a:prstGeom prst="roundRect">
            <a:avLst>
              <a:gd fmla="val 6865" name="adj"/>
            </a:avLst>
          </a:prstGeom>
          <a:noFill/>
          <a:ln>
            <a:noFill/>
          </a:ln>
        </p:spPr>
      </p:sp>
      <p:sp>
        <p:nvSpPr>
          <p:cNvPr id="1384" name="Google Shape;1384;p77"/>
          <p:cNvSpPr/>
          <p:nvPr>
            <p:ph idx="6" type="pic"/>
          </p:nvPr>
        </p:nvSpPr>
        <p:spPr>
          <a:xfrm>
            <a:off x="3898886" y="2409575"/>
            <a:ext cx="1868700" cy="1051200"/>
          </a:xfrm>
          <a:prstGeom prst="roundRect">
            <a:avLst>
              <a:gd fmla="val 6865" name="adj"/>
            </a:avLst>
          </a:prstGeom>
          <a:noFill/>
          <a:ln>
            <a:noFill/>
          </a:ln>
        </p:spPr>
      </p:sp>
      <p:sp>
        <p:nvSpPr>
          <p:cNvPr id="1385" name="Google Shape;1385;p77"/>
          <p:cNvSpPr/>
          <p:nvPr>
            <p:ph idx="7" type="pic"/>
          </p:nvPr>
        </p:nvSpPr>
        <p:spPr>
          <a:xfrm>
            <a:off x="5890685" y="2409575"/>
            <a:ext cx="1868700" cy="1051200"/>
          </a:xfrm>
          <a:prstGeom prst="roundRect">
            <a:avLst>
              <a:gd fmla="val 6865" name="adj"/>
            </a:avLst>
          </a:prstGeom>
          <a:noFill/>
          <a:ln>
            <a:noFill/>
          </a:ln>
        </p:spPr>
      </p:sp>
      <p:sp>
        <p:nvSpPr>
          <p:cNvPr id="1386" name="Google Shape;1386;p77"/>
          <p:cNvSpPr/>
          <p:nvPr>
            <p:ph idx="8" type="pic"/>
          </p:nvPr>
        </p:nvSpPr>
        <p:spPr>
          <a:xfrm>
            <a:off x="1907087" y="3573907"/>
            <a:ext cx="1868700" cy="1051200"/>
          </a:xfrm>
          <a:prstGeom prst="roundRect">
            <a:avLst>
              <a:gd fmla="val 6865" name="adj"/>
            </a:avLst>
          </a:prstGeom>
          <a:noFill/>
          <a:ln>
            <a:noFill/>
          </a:ln>
        </p:spPr>
      </p:sp>
      <p:sp>
        <p:nvSpPr>
          <p:cNvPr id="1387" name="Google Shape;1387;p77"/>
          <p:cNvSpPr/>
          <p:nvPr>
            <p:ph idx="9" type="pic"/>
          </p:nvPr>
        </p:nvSpPr>
        <p:spPr>
          <a:xfrm>
            <a:off x="3898886" y="3573907"/>
            <a:ext cx="1868700" cy="1051200"/>
          </a:xfrm>
          <a:prstGeom prst="roundRect">
            <a:avLst>
              <a:gd fmla="val 6865" name="adj"/>
            </a:avLst>
          </a:prstGeom>
          <a:noFill/>
          <a:ln>
            <a:noFill/>
          </a:ln>
        </p:spPr>
      </p:sp>
      <p:sp>
        <p:nvSpPr>
          <p:cNvPr id="1388" name="Google Shape;1388;p77"/>
          <p:cNvSpPr/>
          <p:nvPr>
            <p:ph idx="13" type="pic"/>
          </p:nvPr>
        </p:nvSpPr>
        <p:spPr>
          <a:xfrm>
            <a:off x="5890685" y="3573907"/>
            <a:ext cx="1868700" cy="1051200"/>
          </a:xfrm>
          <a:prstGeom prst="roundRect">
            <a:avLst>
              <a:gd fmla="val 6865" name="adj"/>
            </a:avLst>
          </a:prstGeom>
          <a:noFill/>
          <a:ln>
            <a:noFill/>
          </a:ln>
        </p:spPr>
      </p:sp>
      <p:cxnSp>
        <p:nvCxnSpPr>
          <p:cNvPr id="1389" name="Google Shape;1389;p77"/>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390" name="Google Shape;1390;p77"/>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1391" name="Google Shape;1391;p77"/>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392" name="Google Shape;1392;p77"/>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sp>
        <p:nvSpPr>
          <p:cNvPr id="1393" name="Google Shape;1393;p77"/>
          <p:cNvSpPr txBox="1"/>
          <p:nvPr>
            <p:ph type="title"/>
          </p:nvPr>
        </p:nvSpPr>
        <p:spPr>
          <a:xfrm flipH="1">
            <a:off x="524150" y="334900"/>
            <a:ext cx="8098500" cy="5100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2400"/>
              <a:buFont typeface="Gowun Batang"/>
              <a:buNone/>
              <a:defRPr sz="2400"/>
            </a:lvl1pPr>
            <a:lvl2pPr lvl="1">
              <a:spcBef>
                <a:spcPts val="0"/>
              </a:spcBef>
              <a:spcAft>
                <a:spcPts val="0"/>
              </a:spcAft>
              <a:buClr>
                <a:schemeClr val="lt1"/>
              </a:buClr>
              <a:buSzPts val="2400"/>
              <a:buFont typeface="Gowun Batang"/>
              <a:buNone/>
              <a:defRPr sz="2400"/>
            </a:lvl2pPr>
            <a:lvl3pPr lvl="2">
              <a:spcBef>
                <a:spcPts val="0"/>
              </a:spcBef>
              <a:spcAft>
                <a:spcPts val="0"/>
              </a:spcAft>
              <a:buClr>
                <a:schemeClr val="lt1"/>
              </a:buClr>
              <a:buSzPts val="2400"/>
              <a:buFont typeface="Gowun Batang"/>
              <a:buNone/>
              <a:defRPr sz="2400"/>
            </a:lvl3pPr>
            <a:lvl4pPr lvl="3">
              <a:spcBef>
                <a:spcPts val="0"/>
              </a:spcBef>
              <a:spcAft>
                <a:spcPts val="0"/>
              </a:spcAft>
              <a:buClr>
                <a:schemeClr val="lt1"/>
              </a:buClr>
              <a:buSzPts val="2400"/>
              <a:buFont typeface="Gowun Batang"/>
              <a:buNone/>
              <a:defRPr sz="2400"/>
            </a:lvl4pPr>
            <a:lvl5pPr lvl="4">
              <a:spcBef>
                <a:spcPts val="0"/>
              </a:spcBef>
              <a:spcAft>
                <a:spcPts val="0"/>
              </a:spcAft>
              <a:buClr>
                <a:schemeClr val="lt1"/>
              </a:buClr>
              <a:buSzPts val="2400"/>
              <a:buFont typeface="Gowun Batang"/>
              <a:buNone/>
              <a:defRPr sz="2400"/>
            </a:lvl5pPr>
            <a:lvl6pPr lvl="5">
              <a:spcBef>
                <a:spcPts val="0"/>
              </a:spcBef>
              <a:spcAft>
                <a:spcPts val="0"/>
              </a:spcAft>
              <a:buClr>
                <a:schemeClr val="lt1"/>
              </a:buClr>
              <a:buSzPts val="2400"/>
              <a:buFont typeface="Gowun Batang"/>
              <a:buNone/>
              <a:defRPr sz="2400"/>
            </a:lvl6pPr>
            <a:lvl7pPr lvl="6">
              <a:spcBef>
                <a:spcPts val="0"/>
              </a:spcBef>
              <a:spcAft>
                <a:spcPts val="0"/>
              </a:spcAft>
              <a:buClr>
                <a:schemeClr val="lt1"/>
              </a:buClr>
              <a:buSzPts val="2400"/>
              <a:buFont typeface="Gowun Batang"/>
              <a:buNone/>
              <a:defRPr sz="2400"/>
            </a:lvl7pPr>
            <a:lvl8pPr lvl="7">
              <a:spcBef>
                <a:spcPts val="0"/>
              </a:spcBef>
              <a:spcAft>
                <a:spcPts val="0"/>
              </a:spcAft>
              <a:buClr>
                <a:schemeClr val="lt1"/>
              </a:buClr>
              <a:buSzPts val="2400"/>
              <a:buFont typeface="Gowun Batang"/>
              <a:buNone/>
              <a:defRPr sz="2400"/>
            </a:lvl8pPr>
            <a:lvl9pPr lvl="8">
              <a:spcBef>
                <a:spcPts val="0"/>
              </a:spcBef>
              <a:spcAft>
                <a:spcPts val="0"/>
              </a:spcAft>
              <a:buClr>
                <a:schemeClr val="lt1"/>
              </a:buClr>
              <a:buSzPts val="2400"/>
              <a:buFont typeface="Gowun Batang"/>
              <a:buNone/>
              <a:defRPr sz="2400"/>
            </a:lvl9pPr>
          </a:lstStyle>
          <a:p/>
        </p:txBody>
      </p:sp>
      <p:cxnSp>
        <p:nvCxnSpPr>
          <p:cNvPr id="1394" name="Google Shape;1394;p77"/>
          <p:cNvCxnSpPr/>
          <p:nvPr/>
        </p:nvCxnSpPr>
        <p:spPr>
          <a:xfrm>
            <a:off x="521250" y="841675"/>
            <a:ext cx="86232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 ALT 1">
  <p:cSld name="BLANK_1_1_1_1_1_1_1_1_1_1_1_1_1_1_1_1_1_1_1_1_1">
    <p:bg>
      <p:bgPr>
        <a:solidFill>
          <a:schemeClr val="lt2"/>
        </a:solidFill>
      </p:bgPr>
    </p:bg>
    <p:spTree>
      <p:nvGrpSpPr>
        <p:cNvPr id="1395" name="Shape 1395"/>
        <p:cNvGrpSpPr/>
        <p:nvPr/>
      </p:nvGrpSpPr>
      <p:grpSpPr>
        <a:xfrm>
          <a:off x="0" y="0"/>
          <a:ext cx="0" cy="0"/>
          <a:chOff x="0" y="0"/>
          <a:chExt cx="0" cy="0"/>
        </a:xfrm>
      </p:grpSpPr>
      <p:sp>
        <p:nvSpPr>
          <p:cNvPr id="1396" name="Google Shape;1396;p78"/>
          <p:cNvSpPr txBox="1"/>
          <p:nvPr>
            <p:ph idx="1"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1397" name="Google Shape;1397;p78"/>
          <p:cNvSpPr txBox="1"/>
          <p:nvPr>
            <p:ph idx="2"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1398" name="Google Shape;1398;p78"/>
          <p:cNvSpPr txBox="1"/>
          <p:nvPr>
            <p:ph idx="3"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1399" name="Google Shape;1399;p78"/>
          <p:cNvSpPr/>
          <p:nvPr>
            <p:ph idx="4" type="pic"/>
          </p:nvPr>
        </p:nvSpPr>
        <p:spPr>
          <a:xfrm>
            <a:off x="1907087" y="1245243"/>
            <a:ext cx="1868700" cy="1051200"/>
          </a:xfrm>
          <a:prstGeom prst="roundRect">
            <a:avLst>
              <a:gd fmla="val 6865" name="adj"/>
            </a:avLst>
          </a:prstGeom>
          <a:noFill/>
          <a:ln>
            <a:noFill/>
          </a:ln>
        </p:spPr>
      </p:sp>
      <p:sp>
        <p:nvSpPr>
          <p:cNvPr id="1400" name="Google Shape;1400;p78"/>
          <p:cNvSpPr/>
          <p:nvPr>
            <p:ph idx="5" type="pic"/>
          </p:nvPr>
        </p:nvSpPr>
        <p:spPr>
          <a:xfrm>
            <a:off x="3898886" y="1245243"/>
            <a:ext cx="1868700" cy="1051200"/>
          </a:xfrm>
          <a:prstGeom prst="roundRect">
            <a:avLst>
              <a:gd fmla="val 6865" name="adj"/>
            </a:avLst>
          </a:prstGeom>
          <a:noFill/>
          <a:ln>
            <a:noFill/>
          </a:ln>
        </p:spPr>
      </p:sp>
      <p:sp>
        <p:nvSpPr>
          <p:cNvPr id="1401" name="Google Shape;1401;p78"/>
          <p:cNvSpPr/>
          <p:nvPr>
            <p:ph idx="6" type="pic"/>
          </p:nvPr>
        </p:nvSpPr>
        <p:spPr>
          <a:xfrm>
            <a:off x="5890685" y="1245243"/>
            <a:ext cx="1868700" cy="1051200"/>
          </a:xfrm>
          <a:prstGeom prst="roundRect">
            <a:avLst>
              <a:gd fmla="val 6865" name="adj"/>
            </a:avLst>
          </a:prstGeom>
          <a:noFill/>
          <a:ln>
            <a:noFill/>
          </a:ln>
        </p:spPr>
      </p:sp>
      <p:sp>
        <p:nvSpPr>
          <p:cNvPr id="1402" name="Google Shape;1402;p78"/>
          <p:cNvSpPr/>
          <p:nvPr>
            <p:ph idx="7" type="pic"/>
          </p:nvPr>
        </p:nvSpPr>
        <p:spPr>
          <a:xfrm>
            <a:off x="1907087" y="2409575"/>
            <a:ext cx="1868700" cy="1051200"/>
          </a:xfrm>
          <a:prstGeom prst="roundRect">
            <a:avLst>
              <a:gd fmla="val 6865" name="adj"/>
            </a:avLst>
          </a:prstGeom>
          <a:noFill/>
          <a:ln>
            <a:noFill/>
          </a:ln>
        </p:spPr>
      </p:sp>
      <p:sp>
        <p:nvSpPr>
          <p:cNvPr id="1403" name="Google Shape;1403;p78"/>
          <p:cNvSpPr/>
          <p:nvPr>
            <p:ph idx="8" type="pic"/>
          </p:nvPr>
        </p:nvSpPr>
        <p:spPr>
          <a:xfrm>
            <a:off x="3898886" y="2409575"/>
            <a:ext cx="1868700" cy="1051200"/>
          </a:xfrm>
          <a:prstGeom prst="roundRect">
            <a:avLst>
              <a:gd fmla="val 6865" name="adj"/>
            </a:avLst>
          </a:prstGeom>
          <a:noFill/>
          <a:ln>
            <a:noFill/>
          </a:ln>
        </p:spPr>
      </p:sp>
      <p:sp>
        <p:nvSpPr>
          <p:cNvPr id="1404" name="Google Shape;1404;p78"/>
          <p:cNvSpPr/>
          <p:nvPr>
            <p:ph idx="9" type="pic"/>
          </p:nvPr>
        </p:nvSpPr>
        <p:spPr>
          <a:xfrm>
            <a:off x="5890685" y="2409575"/>
            <a:ext cx="1868700" cy="1051200"/>
          </a:xfrm>
          <a:prstGeom prst="roundRect">
            <a:avLst>
              <a:gd fmla="val 6865" name="adj"/>
            </a:avLst>
          </a:prstGeom>
          <a:noFill/>
          <a:ln>
            <a:noFill/>
          </a:ln>
        </p:spPr>
      </p:sp>
      <p:sp>
        <p:nvSpPr>
          <p:cNvPr id="1405" name="Google Shape;1405;p78"/>
          <p:cNvSpPr/>
          <p:nvPr>
            <p:ph idx="13" type="pic"/>
          </p:nvPr>
        </p:nvSpPr>
        <p:spPr>
          <a:xfrm>
            <a:off x="1907087" y="3573907"/>
            <a:ext cx="1868700" cy="1051200"/>
          </a:xfrm>
          <a:prstGeom prst="roundRect">
            <a:avLst>
              <a:gd fmla="val 6865" name="adj"/>
            </a:avLst>
          </a:prstGeom>
          <a:noFill/>
          <a:ln>
            <a:noFill/>
          </a:ln>
        </p:spPr>
      </p:sp>
      <p:sp>
        <p:nvSpPr>
          <p:cNvPr id="1406" name="Google Shape;1406;p78"/>
          <p:cNvSpPr/>
          <p:nvPr>
            <p:ph idx="14" type="pic"/>
          </p:nvPr>
        </p:nvSpPr>
        <p:spPr>
          <a:xfrm>
            <a:off x="3898886" y="3573907"/>
            <a:ext cx="1868700" cy="1051200"/>
          </a:xfrm>
          <a:prstGeom prst="roundRect">
            <a:avLst>
              <a:gd fmla="val 6865" name="adj"/>
            </a:avLst>
          </a:prstGeom>
          <a:noFill/>
          <a:ln>
            <a:noFill/>
          </a:ln>
        </p:spPr>
      </p:sp>
      <p:sp>
        <p:nvSpPr>
          <p:cNvPr id="1407" name="Google Shape;1407;p78"/>
          <p:cNvSpPr/>
          <p:nvPr>
            <p:ph idx="15" type="pic"/>
          </p:nvPr>
        </p:nvSpPr>
        <p:spPr>
          <a:xfrm>
            <a:off x="5890685" y="3573907"/>
            <a:ext cx="1868700" cy="1051200"/>
          </a:xfrm>
          <a:prstGeom prst="roundRect">
            <a:avLst>
              <a:gd fmla="val 6865" name="adj"/>
            </a:avLst>
          </a:prstGeom>
          <a:noFill/>
          <a:ln>
            <a:noFill/>
          </a:ln>
        </p:spPr>
      </p:sp>
      <p:cxnSp>
        <p:nvCxnSpPr>
          <p:cNvPr id="1408" name="Google Shape;1408;p78"/>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409" name="Google Shape;1409;p78"/>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1410" name="Google Shape;1410;p78"/>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411" name="Google Shape;1411;p78"/>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sp>
        <p:nvSpPr>
          <p:cNvPr id="1412" name="Google Shape;1412;p78"/>
          <p:cNvSpPr txBox="1"/>
          <p:nvPr>
            <p:ph type="title"/>
          </p:nvPr>
        </p:nvSpPr>
        <p:spPr>
          <a:xfrm flipH="1">
            <a:off x="524150" y="334900"/>
            <a:ext cx="8098500" cy="5100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2400"/>
              <a:buFont typeface="Gowun Batang"/>
              <a:buNone/>
              <a:defRPr sz="2400"/>
            </a:lvl1pPr>
            <a:lvl2pPr lvl="1">
              <a:spcBef>
                <a:spcPts val="0"/>
              </a:spcBef>
              <a:spcAft>
                <a:spcPts val="0"/>
              </a:spcAft>
              <a:buClr>
                <a:schemeClr val="lt1"/>
              </a:buClr>
              <a:buSzPts val="2400"/>
              <a:buFont typeface="Gowun Batang"/>
              <a:buNone/>
              <a:defRPr sz="2400"/>
            </a:lvl2pPr>
            <a:lvl3pPr lvl="2">
              <a:spcBef>
                <a:spcPts val="0"/>
              </a:spcBef>
              <a:spcAft>
                <a:spcPts val="0"/>
              </a:spcAft>
              <a:buClr>
                <a:schemeClr val="lt1"/>
              </a:buClr>
              <a:buSzPts val="2400"/>
              <a:buFont typeface="Gowun Batang"/>
              <a:buNone/>
              <a:defRPr sz="2400"/>
            </a:lvl3pPr>
            <a:lvl4pPr lvl="3">
              <a:spcBef>
                <a:spcPts val="0"/>
              </a:spcBef>
              <a:spcAft>
                <a:spcPts val="0"/>
              </a:spcAft>
              <a:buClr>
                <a:schemeClr val="lt1"/>
              </a:buClr>
              <a:buSzPts val="2400"/>
              <a:buFont typeface="Gowun Batang"/>
              <a:buNone/>
              <a:defRPr sz="2400"/>
            </a:lvl4pPr>
            <a:lvl5pPr lvl="4">
              <a:spcBef>
                <a:spcPts val="0"/>
              </a:spcBef>
              <a:spcAft>
                <a:spcPts val="0"/>
              </a:spcAft>
              <a:buClr>
                <a:schemeClr val="lt1"/>
              </a:buClr>
              <a:buSzPts val="2400"/>
              <a:buFont typeface="Gowun Batang"/>
              <a:buNone/>
              <a:defRPr sz="2400"/>
            </a:lvl5pPr>
            <a:lvl6pPr lvl="5">
              <a:spcBef>
                <a:spcPts val="0"/>
              </a:spcBef>
              <a:spcAft>
                <a:spcPts val="0"/>
              </a:spcAft>
              <a:buClr>
                <a:schemeClr val="lt1"/>
              </a:buClr>
              <a:buSzPts val="2400"/>
              <a:buFont typeface="Gowun Batang"/>
              <a:buNone/>
              <a:defRPr sz="2400"/>
            </a:lvl6pPr>
            <a:lvl7pPr lvl="6">
              <a:spcBef>
                <a:spcPts val="0"/>
              </a:spcBef>
              <a:spcAft>
                <a:spcPts val="0"/>
              </a:spcAft>
              <a:buClr>
                <a:schemeClr val="lt1"/>
              </a:buClr>
              <a:buSzPts val="2400"/>
              <a:buFont typeface="Gowun Batang"/>
              <a:buNone/>
              <a:defRPr sz="2400"/>
            </a:lvl7pPr>
            <a:lvl8pPr lvl="7">
              <a:spcBef>
                <a:spcPts val="0"/>
              </a:spcBef>
              <a:spcAft>
                <a:spcPts val="0"/>
              </a:spcAft>
              <a:buClr>
                <a:schemeClr val="lt1"/>
              </a:buClr>
              <a:buSzPts val="2400"/>
              <a:buFont typeface="Gowun Batang"/>
              <a:buNone/>
              <a:defRPr sz="2400"/>
            </a:lvl8pPr>
            <a:lvl9pPr lvl="8">
              <a:spcBef>
                <a:spcPts val="0"/>
              </a:spcBef>
              <a:spcAft>
                <a:spcPts val="0"/>
              </a:spcAft>
              <a:buClr>
                <a:schemeClr val="lt1"/>
              </a:buClr>
              <a:buSzPts val="2400"/>
              <a:buFont typeface="Gowun Batang"/>
              <a:buNone/>
              <a:defRPr sz="2400"/>
            </a:lvl9pPr>
          </a:lstStyle>
          <a:p/>
        </p:txBody>
      </p:sp>
      <p:cxnSp>
        <p:nvCxnSpPr>
          <p:cNvPr id="1413" name="Google Shape;1413;p78"/>
          <p:cNvCxnSpPr/>
          <p:nvPr/>
        </p:nvCxnSpPr>
        <p:spPr>
          <a:xfrm>
            <a:off x="521250" y="841675"/>
            <a:ext cx="86232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14" name="Shape 1414"/>
        <p:cNvGrpSpPr/>
        <p:nvPr/>
      </p:nvGrpSpPr>
      <p:grpSpPr>
        <a:xfrm>
          <a:off x="0" y="0"/>
          <a:ext cx="0" cy="0"/>
          <a:chOff x="0" y="0"/>
          <a:chExt cx="0" cy="0"/>
        </a:xfrm>
      </p:grpSpPr>
      <p:sp>
        <p:nvSpPr>
          <p:cNvPr id="1415" name="Google Shape;1415;p79"/>
          <p:cNvSpPr txBox="1"/>
          <p:nvPr>
            <p:ph type="ctrTitle"/>
          </p:nvPr>
        </p:nvSpPr>
        <p:spPr>
          <a:xfrm>
            <a:off x="311708" y="744575"/>
            <a:ext cx="8520600" cy="2052600"/>
          </a:xfrm>
          <a:prstGeom prst="rect">
            <a:avLst/>
          </a:prstGeom>
        </p:spPr>
        <p:txBody>
          <a:bodyPr anchorCtr="0" anchor="b" bIns="91425" lIns="91425" spcFirstLastPara="1" rIns="91425" wrap="square" tIns="91425">
            <a:sp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16" name="Google Shape;1416;p79"/>
          <p:cNvSpPr txBox="1"/>
          <p:nvPr>
            <p:ph idx="1" type="subTitle"/>
          </p:nvPr>
        </p:nvSpPr>
        <p:spPr>
          <a:xfrm>
            <a:off x="311700" y="2834125"/>
            <a:ext cx="8520600" cy="792600"/>
          </a:xfrm>
          <a:prstGeom prst="rect">
            <a:avLst/>
          </a:prstGeom>
        </p:spPr>
        <p:txBody>
          <a:bodyPr anchorCtr="0" anchor="t" bIns="91425" lIns="91425" spcFirstLastPara="1" rIns="91425" wrap="square" tIns="91425">
            <a:spAutoFit/>
          </a:bodyPr>
          <a:lstStyle>
            <a:lvl1pPr lvl="0" algn="ctr">
              <a:lnSpc>
                <a:spcPct val="100000"/>
              </a:lnSpc>
              <a:spcBef>
                <a:spcPts val="0"/>
              </a:spcBef>
              <a:spcAft>
                <a:spcPts val="0"/>
              </a:spcAft>
              <a:buSzPts val="2800"/>
              <a:buNone/>
              <a:defRPr sz="2800"/>
            </a:lvl1pPr>
            <a:lvl2pPr lvl="1" algn="ctr">
              <a:lnSpc>
                <a:spcPct val="100000"/>
              </a:lnSpc>
              <a:spcBef>
                <a:spcPts val="800"/>
              </a:spcBef>
              <a:spcAft>
                <a:spcPts val="0"/>
              </a:spcAft>
              <a:buSzPts val="2800"/>
              <a:buNone/>
              <a:defRPr sz="2800"/>
            </a:lvl2pPr>
            <a:lvl3pPr lvl="2" algn="ctr">
              <a:lnSpc>
                <a:spcPct val="100000"/>
              </a:lnSpc>
              <a:spcBef>
                <a:spcPts val="800"/>
              </a:spcBef>
              <a:spcAft>
                <a:spcPts val="0"/>
              </a:spcAft>
              <a:buSzPts val="2800"/>
              <a:buNone/>
              <a:defRPr sz="2800"/>
            </a:lvl3pPr>
            <a:lvl4pPr lvl="3" algn="ctr">
              <a:lnSpc>
                <a:spcPct val="100000"/>
              </a:lnSpc>
              <a:spcBef>
                <a:spcPts val="800"/>
              </a:spcBef>
              <a:spcAft>
                <a:spcPts val="0"/>
              </a:spcAft>
              <a:buSzPts val="2800"/>
              <a:buNone/>
              <a:defRPr sz="2800"/>
            </a:lvl4pPr>
            <a:lvl5pPr lvl="4" algn="ctr">
              <a:lnSpc>
                <a:spcPct val="100000"/>
              </a:lnSpc>
              <a:spcBef>
                <a:spcPts val="800"/>
              </a:spcBef>
              <a:spcAft>
                <a:spcPts val="0"/>
              </a:spcAft>
              <a:buSzPts val="2800"/>
              <a:buNone/>
              <a:defRPr sz="2800"/>
            </a:lvl5pPr>
            <a:lvl6pPr lvl="5" algn="ctr">
              <a:lnSpc>
                <a:spcPct val="100000"/>
              </a:lnSpc>
              <a:spcBef>
                <a:spcPts val="800"/>
              </a:spcBef>
              <a:spcAft>
                <a:spcPts val="0"/>
              </a:spcAft>
              <a:buSzPts val="2800"/>
              <a:buNone/>
              <a:defRPr sz="2800"/>
            </a:lvl6pPr>
            <a:lvl7pPr lvl="6" algn="ctr">
              <a:lnSpc>
                <a:spcPct val="100000"/>
              </a:lnSpc>
              <a:spcBef>
                <a:spcPts val="800"/>
              </a:spcBef>
              <a:spcAft>
                <a:spcPts val="0"/>
              </a:spcAft>
              <a:buSzPts val="2800"/>
              <a:buNone/>
              <a:defRPr sz="2800"/>
            </a:lvl7pPr>
            <a:lvl8pPr lvl="7" algn="ctr">
              <a:lnSpc>
                <a:spcPct val="100000"/>
              </a:lnSpc>
              <a:spcBef>
                <a:spcPts val="800"/>
              </a:spcBef>
              <a:spcAft>
                <a:spcPts val="0"/>
              </a:spcAft>
              <a:buSzPts val="2800"/>
              <a:buNone/>
              <a:defRPr sz="2800"/>
            </a:lvl8pPr>
            <a:lvl9pPr lvl="8" algn="ctr">
              <a:lnSpc>
                <a:spcPct val="100000"/>
              </a:lnSpc>
              <a:spcBef>
                <a:spcPts val="800"/>
              </a:spcBef>
              <a:spcAft>
                <a:spcPts val="0"/>
              </a:spcAft>
              <a:buSzPts val="2800"/>
              <a:buNone/>
              <a:defRPr sz="28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1417" name="Shape 1417"/>
        <p:cNvGrpSpPr/>
        <p:nvPr/>
      </p:nvGrpSpPr>
      <p:grpSpPr>
        <a:xfrm>
          <a:off x="0" y="0"/>
          <a:ext cx="0" cy="0"/>
          <a:chOff x="0" y="0"/>
          <a:chExt cx="0" cy="0"/>
        </a:xfrm>
      </p:grpSpPr>
      <p:sp>
        <p:nvSpPr>
          <p:cNvPr id="1418" name="Google Shape;1418;p80"/>
          <p:cNvSpPr txBox="1"/>
          <p:nvPr>
            <p:ph type="title"/>
          </p:nvPr>
        </p:nvSpPr>
        <p:spPr>
          <a:xfrm>
            <a:off x="265500" y="1233175"/>
            <a:ext cx="4045200" cy="1482300"/>
          </a:xfrm>
          <a:prstGeom prst="rect">
            <a:avLst/>
          </a:prstGeom>
        </p:spPr>
        <p:txBody>
          <a:bodyPr anchorCtr="0" anchor="b" bIns="91425" lIns="91425" spcFirstLastPara="1" rIns="91425" wrap="square" tIns="91425">
            <a:sp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419" name="Google Shape;1419;p80"/>
          <p:cNvSpPr txBox="1"/>
          <p:nvPr>
            <p:ph idx="1" type="subTitle"/>
          </p:nvPr>
        </p:nvSpPr>
        <p:spPr>
          <a:xfrm>
            <a:off x="265500" y="2803075"/>
            <a:ext cx="4045200" cy="1235100"/>
          </a:xfrm>
          <a:prstGeom prst="rect">
            <a:avLst/>
          </a:prstGeom>
        </p:spPr>
        <p:txBody>
          <a:bodyPr anchorCtr="0" anchor="t" bIns="91425" lIns="91425" spcFirstLastPara="1" rIns="91425" wrap="square" tIns="91425">
            <a:spAutoFit/>
          </a:bodyPr>
          <a:lstStyle>
            <a:lvl1pPr lvl="0" algn="ctr">
              <a:lnSpc>
                <a:spcPct val="100000"/>
              </a:lnSpc>
              <a:spcBef>
                <a:spcPts val="0"/>
              </a:spcBef>
              <a:spcAft>
                <a:spcPts val="0"/>
              </a:spcAft>
              <a:buSzPts val="2100"/>
              <a:buNone/>
              <a:defRPr sz="2100"/>
            </a:lvl1pPr>
            <a:lvl2pPr lvl="1" algn="ctr">
              <a:lnSpc>
                <a:spcPct val="100000"/>
              </a:lnSpc>
              <a:spcBef>
                <a:spcPts val="800"/>
              </a:spcBef>
              <a:spcAft>
                <a:spcPts val="0"/>
              </a:spcAft>
              <a:buSzPts val="2100"/>
              <a:buNone/>
              <a:defRPr sz="2100"/>
            </a:lvl2pPr>
            <a:lvl3pPr lvl="2" algn="ctr">
              <a:lnSpc>
                <a:spcPct val="100000"/>
              </a:lnSpc>
              <a:spcBef>
                <a:spcPts val="800"/>
              </a:spcBef>
              <a:spcAft>
                <a:spcPts val="0"/>
              </a:spcAft>
              <a:buSzPts val="2100"/>
              <a:buNone/>
              <a:defRPr sz="2100"/>
            </a:lvl3pPr>
            <a:lvl4pPr lvl="3" algn="ctr">
              <a:lnSpc>
                <a:spcPct val="100000"/>
              </a:lnSpc>
              <a:spcBef>
                <a:spcPts val="800"/>
              </a:spcBef>
              <a:spcAft>
                <a:spcPts val="0"/>
              </a:spcAft>
              <a:buSzPts val="2100"/>
              <a:buNone/>
              <a:defRPr sz="2100"/>
            </a:lvl4pPr>
            <a:lvl5pPr lvl="4" algn="ctr">
              <a:lnSpc>
                <a:spcPct val="100000"/>
              </a:lnSpc>
              <a:spcBef>
                <a:spcPts val="800"/>
              </a:spcBef>
              <a:spcAft>
                <a:spcPts val="0"/>
              </a:spcAft>
              <a:buSzPts val="2100"/>
              <a:buNone/>
              <a:defRPr sz="2100"/>
            </a:lvl5pPr>
            <a:lvl6pPr lvl="5" algn="ctr">
              <a:lnSpc>
                <a:spcPct val="100000"/>
              </a:lnSpc>
              <a:spcBef>
                <a:spcPts val="800"/>
              </a:spcBef>
              <a:spcAft>
                <a:spcPts val="0"/>
              </a:spcAft>
              <a:buSzPts val="2100"/>
              <a:buNone/>
              <a:defRPr sz="2100"/>
            </a:lvl6pPr>
            <a:lvl7pPr lvl="6" algn="ctr">
              <a:lnSpc>
                <a:spcPct val="100000"/>
              </a:lnSpc>
              <a:spcBef>
                <a:spcPts val="800"/>
              </a:spcBef>
              <a:spcAft>
                <a:spcPts val="0"/>
              </a:spcAft>
              <a:buSzPts val="2100"/>
              <a:buNone/>
              <a:defRPr sz="2100"/>
            </a:lvl7pPr>
            <a:lvl8pPr lvl="7" algn="ctr">
              <a:lnSpc>
                <a:spcPct val="100000"/>
              </a:lnSpc>
              <a:spcBef>
                <a:spcPts val="800"/>
              </a:spcBef>
              <a:spcAft>
                <a:spcPts val="0"/>
              </a:spcAft>
              <a:buSzPts val="2100"/>
              <a:buNone/>
              <a:defRPr sz="2100"/>
            </a:lvl8pPr>
            <a:lvl9pPr lvl="8" algn="ctr">
              <a:lnSpc>
                <a:spcPct val="100000"/>
              </a:lnSpc>
              <a:spcBef>
                <a:spcPts val="800"/>
              </a:spcBef>
              <a:spcAft>
                <a:spcPts val="0"/>
              </a:spcAft>
              <a:buSzPts val="2100"/>
              <a:buNone/>
              <a:defRPr sz="2100"/>
            </a:lvl9pPr>
          </a:lstStyle>
          <a:p/>
        </p:txBody>
      </p:sp>
      <p:sp>
        <p:nvSpPr>
          <p:cNvPr id="1420" name="Google Shape;1420;p80"/>
          <p:cNvSpPr txBox="1"/>
          <p:nvPr>
            <p:ph idx="2" type="body"/>
          </p:nvPr>
        </p:nvSpPr>
        <p:spPr>
          <a:xfrm>
            <a:off x="4939500" y="724075"/>
            <a:ext cx="3837000" cy="3695100"/>
          </a:xfrm>
          <a:prstGeom prst="rect">
            <a:avLst/>
          </a:prstGeom>
        </p:spPr>
        <p:txBody>
          <a:bodyPr anchorCtr="0" anchor="ctr"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Highlights">
  <p:cSld name="BLANK_1_1_1_1_1_1_1_3_1">
    <p:bg>
      <p:bgPr>
        <a:solidFill>
          <a:schemeClr val="lt2"/>
        </a:solidFill>
      </p:bgPr>
    </p:bg>
    <p:spTree>
      <p:nvGrpSpPr>
        <p:cNvPr id="153" name="Shape 153"/>
        <p:cNvGrpSpPr/>
        <p:nvPr/>
      </p:nvGrpSpPr>
      <p:grpSpPr>
        <a:xfrm>
          <a:off x="0" y="0"/>
          <a:ext cx="0" cy="0"/>
          <a:chOff x="0" y="0"/>
          <a:chExt cx="0" cy="0"/>
        </a:xfrm>
      </p:grpSpPr>
      <p:sp>
        <p:nvSpPr>
          <p:cNvPr id="154" name="Google Shape;154;p9"/>
          <p:cNvSpPr txBox="1"/>
          <p:nvPr>
            <p:ph idx="1" type="body"/>
          </p:nvPr>
        </p:nvSpPr>
        <p:spPr>
          <a:xfrm>
            <a:off x="5810300" y="1307625"/>
            <a:ext cx="2812500" cy="2065800"/>
          </a:xfrm>
          <a:prstGeom prst="rect">
            <a:avLst/>
          </a:prstGeom>
        </p:spPr>
        <p:txBody>
          <a:bodyPr anchorCtr="0" anchor="t" bIns="182875" lIns="182875" spcFirstLastPara="1" rIns="182875" wrap="square" tIns="274300">
            <a:noAutofit/>
          </a:bodyPr>
          <a:lstStyle>
            <a:lvl1pPr indent="-304800" lvl="0" marL="457200">
              <a:spcBef>
                <a:spcPts val="0"/>
              </a:spcBef>
              <a:spcAft>
                <a:spcPts val="0"/>
              </a:spcAft>
              <a:buSzPts val="1200"/>
              <a:buFont typeface="Inter Light"/>
              <a:buChar char="●"/>
              <a:defRPr>
                <a:latin typeface="Inter Light"/>
                <a:ea typeface="Inter Light"/>
                <a:cs typeface="Inter Light"/>
                <a:sym typeface="Inter Light"/>
              </a:defRPr>
            </a:lvl1pPr>
            <a:lvl2pPr indent="-304800" lvl="1" marL="914400">
              <a:spcBef>
                <a:spcPts val="800"/>
              </a:spcBef>
              <a:spcAft>
                <a:spcPts val="0"/>
              </a:spcAft>
              <a:buSzPts val="1200"/>
              <a:buFont typeface="Inter Light"/>
              <a:buChar char="○"/>
              <a:defRPr>
                <a:latin typeface="Inter Light"/>
                <a:ea typeface="Inter Light"/>
                <a:cs typeface="Inter Light"/>
                <a:sym typeface="Inter Light"/>
              </a:defRPr>
            </a:lvl2pPr>
            <a:lvl3pPr indent="-292100" lvl="2" marL="1371600">
              <a:spcBef>
                <a:spcPts val="800"/>
              </a:spcBef>
              <a:spcAft>
                <a:spcPts val="0"/>
              </a:spcAft>
              <a:buSzPts val="1000"/>
              <a:buFont typeface="Inter Light"/>
              <a:buChar char="■"/>
              <a:defRPr sz="1000">
                <a:latin typeface="Inter Light"/>
                <a:ea typeface="Inter Light"/>
                <a:cs typeface="Inter Light"/>
                <a:sym typeface="Inter Light"/>
              </a:defRPr>
            </a:lvl3pPr>
            <a:lvl4pPr indent="-304800" lvl="3" marL="1828800">
              <a:spcBef>
                <a:spcPts val="800"/>
              </a:spcBef>
              <a:spcAft>
                <a:spcPts val="0"/>
              </a:spcAft>
              <a:buSzPts val="1200"/>
              <a:buFont typeface="Inter Light"/>
              <a:buChar char="●"/>
              <a:defRPr>
                <a:latin typeface="Inter Light"/>
                <a:ea typeface="Inter Light"/>
                <a:cs typeface="Inter Light"/>
                <a:sym typeface="Inter Light"/>
              </a:defRPr>
            </a:lvl4pPr>
            <a:lvl5pPr indent="-304800" lvl="4" marL="2286000">
              <a:spcBef>
                <a:spcPts val="800"/>
              </a:spcBef>
              <a:spcAft>
                <a:spcPts val="0"/>
              </a:spcAft>
              <a:buSzPts val="1200"/>
              <a:buFont typeface="Inter Light"/>
              <a:buChar char="○"/>
              <a:defRPr>
                <a:latin typeface="Inter Light"/>
                <a:ea typeface="Inter Light"/>
                <a:cs typeface="Inter Light"/>
                <a:sym typeface="Inter Light"/>
              </a:defRPr>
            </a:lvl5pPr>
            <a:lvl6pPr indent="-304800" lvl="5" marL="2743200">
              <a:spcBef>
                <a:spcPts val="800"/>
              </a:spcBef>
              <a:spcAft>
                <a:spcPts val="0"/>
              </a:spcAft>
              <a:buSzPts val="1200"/>
              <a:buFont typeface="Inter Light"/>
              <a:buChar char="■"/>
              <a:defRPr>
                <a:latin typeface="Inter Light"/>
                <a:ea typeface="Inter Light"/>
                <a:cs typeface="Inter Light"/>
                <a:sym typeface="Inter Light"/>
              </a:defRPr>
            </a:lvl6pPr>
            <a:lvl7pPr indent="-304800" lvl="6" marL="3200400">
              <a:spcBef>
                <a:spcPts val="800"/>
              </a:spcBef>
              <a:spcAft>
                <a:spcPts val="0"/>
              </a:spcAft>
              <a:buSzPts val="1200"/>
              <a:buFont typeface="Inter Light"/>
              <a:buChar char="●"/>
              <a:defRPr>
                <a:latin typeface="Inter Light"/>
                <a:ea typeface="Inter Light"/>
                <a:cs typeface="Inter Light"/>
                <a:sym typeface="Inter Light"/>
              </a:defRPr>
            </a:lvl7pPr>
            <a:lvl8pPr indent="-304800" lvl="7" marL="3657600">
              <a:spcBef>
                <a:spcPts val="800"/>
              </a:spcBef>
              <a:spcAft>
                <a:spcPts val="0"/>
              </a:spcAft>
              <a:buSzPts val="1200"/>
              <a:buFont typeface="Inter Light"/>
              <a:buChar char="○"/>
              <a:defRPr>
                <a:latin typeface="Inter Light"/>
                <a:ea typeface="Inter Light"/>
                <a:cs typeface="Inter Light"/>
                <a:sym typeface="Inter Light"/>
              </a:defRPr>
            </a:lvl8pPr>
            <a:lvl9pPr indent="-304800" lvl="8" marL="4114800">
              <a:spcBef>
                <a:spcPts val="800"/>
              </a:spcBef>
              <a:spcAft>
                <a:spcPts val="800"/>
              </a:spcAft>
              <a:buSzPts val="1200"/>
              <a:buFont typeface="Inter Light"/>
              <a:buChar char="■"/>
              <a:defRPr>
                <a:latin typeface="Inter Light"/>
                <a:ea typeface="Inter Light"/>
                <a:cs typeface="Inter Light"/>
                <a:sym typeface="Inter Light"/>
              </a:defRPr>
            </a:lvl9pPr>
          </a:lstStyle>
          <a:p/>
        </p:txBody>
      </p:sp>
      <p:sp>
        <p:nvSpPr>
          <p:cNvPr id="155" name="Google Shape;155;p9"/>
          <p:cNvSpPr txBox="1"/>
          <p:nvPr>
            <p:ph type="title"/>
          </p:nvPr>
        </p:nvSpPr>
        <p:spPr>
          <a:xfrm>
            <a:off x="520900" y="1748175"/>
            <a:ext cx="2377800" cy="926100"/>
          </a:xfrm>
          <a:prstGeom prst="rect">
            <a:avLst/>
          </a:prstGeom>
        </p:spPr>
        <p:txBody>
          <a:bodyPr anchorCtr="0" anchor="ctr" bIns="91425" lIns="228600" spcFirstLastPara="1" rIns="182875" wrap="square" tIns="91425">
            <a:noAutofit/>
          </a:bodyPr>
          <a:lstStyle>
            <a:lvl1pPr lvl="0">
              <a:spcBef>
                <a:spcPts val="0"/>
              </a:spcBef>
              <a:spcAft>
                <a:spcPts val="0"/>
              </a:spcAft>
              <a:buClr>
                <a:schemeClr val="lt1"/>
              </a:buClr>
              <a:buSzPts val="5500"/>
              <a:buNone/>
              <a:defRPr sz="5500"/>
            </a:lvl1pPr>
            <a:lvl2pPr lvl="1">
              <a:spcBef>
                <a:spcPts val="0"/>
              </a:spcBef>
              <a:spcAft>
                <a:spcPts val="0"/>
              </a:spcAft>
              <a:buClr>
                <a:schemeClr val="lt1"/>
              </a:buClr>
              <a:buSzPts val="5500"/>
              <a:buNone/>
              <a:defRPr sz="5500"/>
            </a:lvl2pPr>
            <a:lvl3pPr lvl="2">
              <a:spcBef>
                <a:spcPts val="0"/>
              </a:spcBef>
              <a:spcAft>
                <a:spcPts val="0"/>
              </a:spcAft>
              <a:buClr>
                <a:schemeClr val="lt1"/>
              </a:buClr>
              <a:buSzPts val="5500"/>
              <a:buNone/>
              <a:defRPr sz="5500"/>
            </a:lvl3pPr>
            <a:lvl4pPr lvl="3">
              <a:spcBef>
                <a:spcPts val="0"/>
              </a:spcBef>
              <a:spcAft>
                <a:spcPts val="0"/>
              </a:spcAft>
              <a:buClr>
                <a:schemeClr val="lt1"/>
              </a:buClr>
              <a:buSzPts val="5500"/>
              <a:buNone/>
              <a:defRPr sz="5500"/>
            </a:lvl4pPr>
            <a:lvl5pPr lvl="4">
              <a:spcBef>
                <a:spcPts val="0"/>
              </a:spcBef>
              <a:spcAft>
                <a:spcPts val="0"/>
              </a:spcAft>
              <a:buClr>
                <a:schemeClr val="lt1"/>
              </a:buClr>
              <a:buSzPts val="5500"/>
              <a:buNone/>
              <a:defRPr sz="5500"/>
            </a:lvl5pPr>
            <a:lvl6pPr lvl="5">
              <a:spcBef>
                <a:spcPts val="0"/>
              </a:spcBef>
              <a:spcAft>
                <a:spcPts val="0"/>
              </a:spcAft>
              <a:buClr>
                <a:schemeClr val="lt1"/>
              </a:buClr>
              <a:buSzPts val="5500"/>
              <a:buNone/>
              <a:defRPr sz="5500"/>
            </a:lvl6pPr>
            <a:lvl7pPr lvl="6">
              <a:spcBef>
                <a:spcPts val="0"/>
              </a:spcBef>
              <a:spcAft>
                <a:spcPts val="0"/>
              </a:spcAft>
              <a:buClr>
                <a:schemeClr val="lt1"/>
              </a:buClr>
              <a:buSzPts val="5500"/>
              <a:buNone/>
              <a:defRPr sz="5500"/>
            </a:lvl7pPr>
            <a:lvl8pPr lvl="7">
              <a:spcBef>
                <a:spcPts val="0"/>
              </a:spcBef>
              <a:spcAft>
                <a:spcPts val="0"/>
              </a:spcAft>
              <a:buClr>
                <a:schemeClr val="lt1"/>
              </a:buClr>
              <a:buSzPts val="5500"/>
              <a:buNone/>
              <a:defRPr sz="5500"/>
            </a:lvl8pPr>
            <a:lvl9pPr lvl="8">
              <a:spcBef>
                <a:spcPts val="0"/>
              </a:spcBef>
              <a:spcAft>
                <a:spcPts val="0"/>
              </a:spcAft>
              <a:buClr>
                <a:schemeClr val="lt1"/>
              </a:buClr>
              <a:buSzPts val="5500"/>
              <a:buNone/>
              <a:defRPr sz="5500"/>
            </a:lvl9pPr>
          </a:lstStyle>
          <a:p/>
        </p:txBody>
      </p:sp>
      <p:sp>
        <p:nvSpPr>
          <p:cNvPr id="156" name="Google Shape;156;p9"/>
          <p:cNvSpPr txBox="1"/>
          <p:nvPr>
            <p:ph idx="2" type="title"/>
          </p:nvPr>
        </p:nvSpPr>
        <p:spPr>
          <a:xfrm>
            <a:off x="520900" y="2674400"/>
            <a:ext cx="2377800" cy="335100"/>
          </a:xfrm>
          <a:prstGeom prst="rect">
            <a:avLst/>
          </a:prstGeom>
        </p:spPr>
        <p:txBody>
          <a:bodyPr anchorCtr="0" anchor="b" bIns="91425" lIns="228600" spcFirstLastPara="1" rIns="91425" wrap="square" tIns="91425">
            <a:noAutofit/>
          </a:bodyPr>
          <a:lstStyle>
            <a:lvl1pPr lvl="0">
              <a:spcBef>
                <a:spcPts val="0"/>
              </a:spcBef>
              <a:spcAft>
                <a:spcPts val="0"/>
              </a:spcAft>
              <a:buSzPts val="1200"/>
              <a:buFont typeface="Inter"/>
              <a:buNone/>
              <a:defRPr sz="1200">
                <a:latin typeface="Inter"/>
                <a:ea typeface="Inter"/>
                <a:cs typeface="Inter"/>
                <a:sym typeface="Inter"/>
              </a:defRPr>
            </a:lvl1pPr>
            <a:lvl2pPr lvl="1">
              <a:spcBef>
                <a:spcPts val="0"/>
              </a:spcBef>
              <a:spcAft>
                <a:spcPts val="0"/>
              </a:spcAft>
              <a:buSzPts val="1200"/>
              <a:buFont typeface="Inter"/>
              <a:buNone/>
              <a:defRPr sz="1200">
                <a:latin typeface="Inter"/>
                <a:ea typeface="Inter"/>
                <a:cs typeface="Inter"/>
                <a:sym typeface="Inter"/>
              </a:defRPr>
            </a:lvl2pPr>
            <a:lvl3pPr lvl="2">
              <a:spcBef>
                <a:spcPts val="0"/>
              </a:spcBef>
              <a:spcAft>
                <a:spcPts val="0"/>
              </a:spcAft>
              <a:buSzPts val="1200"/>
              <a:buFont typeface="Inter"/>
              <a:buNone/>
              <a:defRPr sz="1200">
                <a:latin typeface="Inter"/>
                <a:ea typeface="Inter"/>
                <a:cs typeface="Inter"/>
                <a:sym typeface="Inter"/>
              </a:defRPr>
            </a:lvl3pPr>
            <a:lvl4pPr lvl="3">
              <a:spcBef>
                <a:spcPts val="0"/>
              </a:spcBef>
              <a:spcAft>
                <a:spcPts val="0"/>
              </a:spcAft>
              <a:buSzPts val="1200"/>
              <a:buFont typeface="Inter"/>
              <a:buNone/>
              <a:defRPr sz="1200">
                <a:latin typeface="Inter"/>
                <a:ea typeface="Inter"/>
                <a:cs typeface="Inter"/>
                <a:sym typeface="Inter"/>
              </a:defRPr>
            </a:lvl4pPr>
            <a:lvl5pPr lvl="4">
              <a:spcBef>
                <a:spcPts val="0"/>
              </a:spcBef>
              <a:spcAft>
                <a:spcPts val="0"/>
              </a:spcAft>
              <a:buSzPts val="1200"/>
              <a:buFont typeface="Inter"/>
              <a:buNone/>
              <a:defRPr sz="1200">
                <a:latin typeface="Inter"/>
                <a:ea typeface="Inter"/>
                <a:cs typeface="Inter"/>
                <a:sym typeface="Inter"/>
              </a:defRPr>
            </a:lvl5pPr>
            <a:lvl6pPr lvl="5">
              <a:spcBef>
                <a:spcPts val="0"/>
              </a:spcBef>
              <a:spcAft>
                <a:spcPts val="0"/>
              </a:spcAft>
              <a:buSzPts val="1200"/>
              <a:buFont typeface="Inter"/>
              <a:buNone/>
              <a:defRPr sz="1200">
                <a:latin typeface="Inter"/>
                <a:ea typeface="Inter"/>
                <a:cs typeface="Inter"/>
                <a:sym typeface="Inter"/>
              </a:defRPr>
            </a:lvl6pPr>
            <a:lvl7pPr lvl="6">
              <a:spcBef>
                <a:spcPts val="0"/>
              </a:spcBef>
              <a:spcAft>
                <a:spcPts val="0"/>
              </a:spcAft>
              <a:buSzPts val="1200"/>
              <a:buFont typeface="Inter"/>
              <a:buNone/>
              <a:defRPr sz="1200">
                <a:latin typeface="Inter"/>
                <a:ea typeface="Inter"/>
                <a:cs typeface="Inter"/>
                <a:sym typeface="Inter"/>
              </a:defRPr>
            </a:lvl7pPr>
            <a:lvl8pPr lvl="7">
              <a:spcBef>
                <a:spcPts val="0"/>
              </a:spcBef>
              <a:spcAft>
                <a:spcPts val="0"/>
              </a:spcAft>
              <a:buSzPts val="1200"/>
              <a:buFont typeface="Inter"/>
              <a:buNone/>
              <a:defRPr sz="1200">
                <a:latin typeface="Inter"/>
                <a:ea typeface="Inter"/>
                <a:cs typeface="Inter"/>
                <a:sym typeface="Inter"/>
              </a:defRPr>
            </a:lvl8pPr>
            <a:lvl9pPr lvl="8">
              <a:spcBef>
                <a:spcPts val="0"/>
              </a:spcBef>
              <a:spcAft>
                <a:spcPts val="0"/>
              </a:spcAft>
              <a:buSzPts val="1200"/>
              <a:buFont typeface="Inter"/>
              <a:buNone/>
              <a:defRPr sz="1200">
                <a:latin typeface="Inter"/>
                <a:ea typeface="Inter"/>
                <a:cs typeface="Inter"/>
                <a:sym typeface="Inter"/>
              </a:defRPr>
            </a:lvl9pPr>
          </a:lstStyle>
          <a:p/>
        </p:txBody>
      </p:sp>
      <p:sp>
        <p:nvSpPr>
          <p:cNvPr id="157" name="Google Shape;157;p9"/>
          <p:cNvSpPr txBox="1"/>
          <p:nvPr>
            <p:ph idx="3" type="subTitle"/>
          </p:nvPr>
        </p:nvSpPr>
        <p:spPr>
          <a:xfrm>
            <a:off x="520900" y="3009500"/>
            <a:ext cx="2377800" cy="279000"/>
          </a:xfrm>
          <a:prstGeom prst="rect">
            <a:avLst/>
          </a:prstGeom>
        </p:spPr>
        <p:txBody>
          <a:bodyPr anchorCtr="0" anchor="t" bIns="0" lIns="228600" spcFirstLastPara="1" rIns="91425" wrap="square" tIns="0">
            <a:normAutofit/>
          </a:bodyPr>
          <a:lstStyle>
            <a:lvl1pPr lvl="0">
              <a:spcBef>
                <a:spcPts val="0"/>
              </a:spcBef>
              <a:spcAft>
                <a:spcPts val="0"/>
              </a:spcAft>
              <a:buSzPts val="800"/>
              <a:buFont typeface="Inter Light"/>
              <a:buNone/>
              <a:defRPr sz="800">
                <a:latin typeface="Inter Light"/>
                <a:ea typeface="Inter Light"/>
                <a:cs typeface="Inter Light"/>
                <a:sym typeface="Inter Light"/>
              </a:defRPr>
            </a:lvl1pPr>
            <a:lvl2pPr lvl="1">
              <a:spcBef>
                <a:spcPts val="800"/>
              </a:spcBef>
              <a:spcAft>
                <a:spcPts val="0"/>
              </a:spcAft>
              <a:buSzPts val="800"/>
              <a:buFont typeface="Inter Light"/>
              <a:buNone/>
              <a:defRPr sz="800">
                <a:latin typeface="Inter Light"/>
                <a:ea typeface="Inter Light"/>
                <a:cs typeface="Inter Light"/>
                <a:sym typeface="Inter Light"/>
              </a:defRPr>
            </a:lvl2pPr>
            <a:lvl3pPr lvl="2">
              <a:spcBef>
                <a:spcPts val="800"/>
              </a:spcBef>
              <a:spcAft>
                <a:spcPts val="0"/>
              </a:spcAft>
              <a:buSzPts val="800"/>
              <a:buFont typeface="Inter Light"/>
              <a:buNone/>
              <a:defRPr sz="800">
                <a:latin typeface="Inter Light"/>
                <a:ea typeface="Inter Light"/>
                <a:cs typeface="Inter Light"/>
                <a:sym typeface="Inter Light"/>
              </a:defRPr>
            </a:lvl3pPr>
            <a:lvl4pPr lvl="3">
              <a:spcBef>
                <a:spcPts val="800"/>
              </a:spcBef>
              <a:spcAft>
                <a:spcPts val="0"/>
              </a:spcAft>
              <a:buSzPts val="800"/>
              <a:buFont typeface="Inter Light"/>
              <a:buNone/>
              <a:defRPr sz="800">
                <a:latin typeface="Inter Light"/>
                <a:ea typeface="Inter Light"/>
                <a:cs typeface="Inter Light"/>
                <a:sym typeface="Inter Light"/>
              </a:defRPr>
            </a:lvl4pPr>
            <a:lvl5pPr lvl="4">
              <a:spcBef>
                <a:spcPts val="800"/>
              </a:spcBef>
              <a:spcAft>
                <a:spcPts val="0"/>
              </a:spcAft>
              <a:buSzPts val="800"/>
              <a:buFont typeface="Inter Light"/>
              <a:buNone/>
              <a:defRPr sz="800">
                <a:latin typeface="Inter Light"/>
                <a:ea typeface="Inter Light"/>
                <a:cs typeface="Inter Light"/>
                <a:sym typeface="Inter Light"/>
              </a:defRPr>
            </a:lvl5pPr>
            <a:lvl6pPr lvl="5">
              <a:spcBef>
                <a:spcPts val="800"/>
              </a:spcBef>
              <a:spcAft>
                <a:spcPts val="0"/>
              </a:spcAft>
              <a:buSzPts val="800"/>
              <a:buFont typeface="Inter Light"/>
              <a:buNone/>
              <a:defRPr sz="800">
                <a:latin typeface="Inter Light"/>
                <a:ea typeface="Inter Light"/>
                <a:cs typeface="Inter Light"/>
                <a:sym typeface="Inter Light"/>
              </a:defRPr>
            </a:lvl6pPr>
            <a:lvl7pPr lvl="6">
              <a:spcBef>
                <a:spcPts val="800"/>
              </a:spcBef>
              <a:spcAft>
                <a:spcPts val="0"/>
              </a:spcAft>
              <a:buSzPts val="800"/>
              <a:buFont typeface="Inter Light"/>
              <a:buNone/>
              <a:defRPr sz="800">
                <a:latin typeface="Inter Light"/>
                <a:ea typeface="Inter Light"/>
                <a:cs typeface="Inter Light"/>
                <a:sym typeface="Inter Light"/>
              </a:defRPr>
            </a:lvl7pPr>
            <a:lvl8pPr lvl="7">
              <a:spcBef>
                <a:spcPts val="800"/>
              </a:spcBef>
              <a:spcAft>
                <a:spcPts val="0"/>
              </a:spcAft>
              <a:buSzPts val="800"/>
              <a:buFont typeface="Inter Light"/>
              <a:buNone/>
              <a:defRPr sz="800">
                <a:latin typeface="Inter Light"/>
                <a:ea typeface="Inter Light"/>
                <a:cs typeface="Inter Light"/>
                <a:sym typeface="Inter Light"/>
              </a:defRPr>
            </a:lvl8pPr>
            <a:lvl9pPr lvl="8">
              <a:spcBef>
                <a:spcPts val="800"/>
              </a:spcBef>
              <a:spcAft>
                <a:spcPts val="800"/>
              </a:spcAft>
              <a:buSzPts val="800"/>
              <a:buFont typeface="Inter Light"/>
              <a:buNone/>
              <a:defRPr sz="800">
                <a:latin typeface="Inter Light"/>
                <a:ea typeface="Inter Light"/>
                <a:cs typeface="Inter Light"/>
                <a:sym typeface="Inter Light"/>
              </a:defRPr>
            </a:lvl9pPr>
          </a:lstStyle>
          <a:p/>
        </p:txBody>
      </p:sp>
      <p:sp>
        <p:nvSpPr>
          <p:cNvPr id="158" name="Google Shape;158;p9"/>
          <p:cNvSpPr txBox="1"/>
          <p:nvPr>
            <p:ph idx="4" type="title"/>
          </p:nvPr>
        </p:nvSpPr>
        <p:spPr>
          <a:xfrm>
            <a:off x="520900" y="1388975"/>
            <a:ext cx="2377800" cy="359400"/>
          </a:xfrm>
          <a:prstGeom prst="rect">
            <a:avLst/>
          </a:prstGeom>
        </p:spPr>
        <p:txBody>
          <a:bodyPr anchorCtr="0" anchor="b" bIns="91425" lIns="228600" spcFirstLastPara="1" rIns="91425" wrap="square" tIns="91425">
            <a:noAutofit/>
          </a:bodyPr>
          <a:lstStyle>
            <a:lvl1pPr lvl="0">
              <a:spcBef>
                <a:spcPts val="0"/>
              </a:spcBef>
              <a:spcAft>
                <a:spcPts val="0"/>
              </a:spcAft>
              <a:buSzPts val="1000"/>
              <a:buFont typeface="Inter Light"/>
              <a:buNone/>
              <a:defRPr sz="1000">
                <a:latin typeface="Inter Light"/>
                <a:ea typeface="Inter Light"/>
                <a:cs typeface="Inter Light"/>
                <a:sym typeface="Inter Light"/>
              </a:defRPr>
            </a:lvl1pPr>
            <a:lvl2pPr lvl="1">
              <a:spcBef>
                <a:spcPts val="0"/>
              </a:spcBef>
              <a:spcAft>
                <a:spcPts val="0"/>
              </a:spcAft>
              <a:buSzPts val="1000"/>
              <a:buFont typeface="Inter Light"/>
              <a:buNone/>
              <a:defRPr sz="1000">
                <a:latin typeface="Inter Light"/>
                <a:ea typeface="Inter Light"/>
                <a:cs typeface="Inter Light"/>
                <a:sym typeface="Inter Light"/>
              </a:defRPr>
            </a:lvl2pPr>
            <a:lvl3pPr lvl="2">
              <a:spcBef>
                <a:spcPts val="0"/>
              </a:spcBef>
              <a:spcAft>
                <a:spcPts val="0"/>
              </a:spcAft>
              <a:buSzPts val="1000"/>
              <a:buFont typeface="Inter Light"/>
              <a:buNone/>
              <a:defRPr sz="1000">
                <a:latin typeface="Inter Light"/>
                <a:ea typeface="Inter Light"/>
                <a:cs typeface="Inter Light"/>
                <a:sym typeface="Inter Light"/>
              </a:defRPr>
            </a:lvl3pPr>
            <a:lvl4pPr lvl="3">
              <a:spcBef>
                <a:spcPts val="0"/>
              </a:spcBef>
              <a:spcAft>
                <a:spcPts val="0"/>
              </a:spcAft>
              <a:buSzPts val="1000"/>
              <a:buFont typeface="Inter Light"/>
              <a:buNone/>
              <a:defRPr sz="1000">
                <a:latin typeface="Inter Light"/>
                <a:ea typeface="Inter Light"/>
                <a:cs typeface="Inter Light"/>
                <a:sym typeface="Inter Light"/>
              </a:defRPr>
            </a:lvl4pPr>
            <a:lvl5pPr lvl="4">
              <a:spcBef>
                <a:spcPts val="0"/>
              </a:spcBef>
              <a:spcAft>
                <a:spcPts val="0"/>
              </a:spcAft>
              <a:buSzPts val="1000"/>
              <a:buFont typeface="Inter Light"/>
              <a:buNone/>
              <a:defRPr sz="1000">
                <a:latin typeface="Inter Light"/>
                <a:ea typeface="Inter Light"/>
                <a:cs typeface="Inter Light"/>
                <a:sym typeface="Inter Light"/>
              </a:defRPr>
            </a:lvl5pPr>
            <a:lvl6pPr lvl="5">
              <a:spcBef>
                <a:spcPts val="0"/>
              </a:spcBef>
              <a:spcAft>
                <a:spcPts val="0"/>
              </a:spcAft>
              <a:buSzPts val="1000"/>
              <a:buFont typeface="Inter Light"/>
              <a:buNone/>
              <a:defRPr sz="1000">
                <a:latin typeface="Inter Light"/>
                <a:ea typeface="Inter Light"/>
                <a:cs typeface="Inter Light"/>
                <a:sym typeface="Inter Light"/>
              </a:defRPr>
            </a:lvl6pPr>
            <a:lvl7pPr lvl="6">
              <a:spcBef>
                <a:spcPts val="0"/>
              </a:spcBef>
              <a:spcAft>
                <a:spcPts val="0"/>
              </a:spcAft>
              <a:buSzPts val="1000"/>
              <a:buFont typeface="Inter Light"/>
              <a:buNone/>
              <a:defRPr sz="1000">
                <a:latin typeface="Inter Light"/>
                <a:ea typeface="Inter Light"/>
                <a:cs typeface="Inter Light"/>
                <a:sym typeface="Inter Light"/>
              </a:defRPr>
            </a:lvl7pPr>
            <a:lvl8pPr lvl="7">
              <a:spcBef>
                <a:spcPts val="0"/>
              </a:spcBef>
              <a:spcAft>
                <a:spcPts val="0"/>
              </a:spcAft>
              <a:buSzPts val="1000"/>
              <a:buFont typeface="Inter Light"/>
              <a:buNone/>
              <a:defRPr sz="1000">
                <a:latin typeface="Inter Light"/>
                <a:ea typeface="Inter Light"/>
                <a:cs typeface="Inter Light"/>
                <a:sym typeface="Inter Light"/>
              </a:defRPr>
            </a:lvl8pPr>
            <a:lvl9pPr lvl="8">
              <a:spcBef>
                <a:spcPts val="0"/>
              </a:spcBef>
              <a:spcAft>
                <a:spcPts val="0"/>
              </a:spcAft>
              <a:buSzPts val="1000"/>
              <a:buFont typeface="Inter Light"/>
              <a:buNone/>
              <a:defRPr sz="1000">
                <a:latin typeface="Inter Light"/>
                <a:ea typeface="Inter Light"/>
                <a:cs typeface="Inter Light"/>
                <a:sym typeface="Inter Light"/>
              </a:defRPr>
            </a:lvl9pPr>
          </a:lstStyle>
          <a:p/>
        </p:txBody>
      </p:sp>
      <p:sp>
        <p:nvSpPr>
          <p:cNvPr id="159" name="Google Shape;159;p9"/>
          <p:cNvSpPr txBox="1"/>
          <p:nvPr>
            <p:ph idx="5" type="title"/>
          </p:nvPr>
        </p:nvSpPr>
        <p:spPr>
          <a:xfrm>
            <a:off x="3167188" y="1748175"/>
            <a:ext cx="2377800" cy="926100"/>
          </a:xfrm>
          <a:prstGeom prst="rect">
            <a:avLst/>
          </a:prstGeom>
        </p:spPr>
        <p:txBody>
          <a:bodyPr anchorCtr="0" anchor="ctr" bIns="91425" lIns="228600" spcFirstLastPara="1" rIns="182875" wrap="square" tIns="91425">
            <a:noAutofit/>
          </a:bodyPr>
          <a:lstStyle>
            <a:lvl1pPr lvl="0">
              <a:spcBef>
                <a:spcPts val="0"/>
              </a:spcBef>
              <a:spcAft>
                <a:spcPts val="0"/>
              </a:spcAft>
              <a:buClr>
                <a:schemeClr val="lt1"/>
              </a:buClr>
              <a:buSzPts val="5500"/>
              <a:buNone/>
              <a:defRPr sz="5500"/>
            </a:lvl1pPr>
            <a:lvl2pPr lvl="1">
              <a:spcBef>
                <a:spcPts val="0"/>
              </a:spcBef>
              <a:spcAft>
                <a:spcPts val="0"/>
              </a:spcAft>
              <a:buClr>
                <a:schemeClr val="lt1"/>
              </a:buClr>
              <a:buSzPts val="5500"/>
              <a:buNone/>
              <a:defRPr sz="5500"/>
            </a:lvl2pPr>
            <a:lvl3pPr lvl="2">
              <a:spcBef>
                <a:spcPts val="0"/>
              </a:spcBef>
              <a:spcAft>
                <a:spcPts val="0"/>
              </a:spcAft>
              <a:buClr>
                <a:schemeClr val="lt1"/>
              </a:buClr>
              <a:buSzPts val="5500"/>
              <a:buNone/>
              <a:defRPr sz="5500"/>
            </a:lvl3pPr>
            <a:lvl4pPr lvl="3">
              <a:spcBef>
                <a:spcPts val="0"/>
              </a:spcBef>
              <a:spcAft>
                <a:spcPts val="0"/>
              </a:spcAft>
              <a:buClr>
                <a:schemeClr val="lt1"/>
              </a:buClr>
              <a:buSzPts val="5500"/>
              <a:buNone/>
              <a:defRPr sz="5500"/>
            </a:lvl4pPr>
            <a:lvl5pPr lvl="4">
              <a:spcBef>
                <a:spcPts val="0"/>
              </a:spcBef>
              <a:spcAft>
                <a:spcPts val="0"/>
              </a:spcAft>
              <a:buClr>
                <a:schemeClr val="lt1"/>
              </a:buClr>
              <a:buSzPts val="5500"/>
              <a:buNone/>
              <a:defRPr sz="5500"/>
            </a:lvl5pPr>
            <a:lvl6pPr lvl="5">
              <a:spcBef>
                <a:spcPts val="0"/>
              </a:spcBef>
              <a:spcAft>
                <a:spcPts val="0"/>
              </a:spcAft>
              <a:buClr>
                <a:schemeClr val="lt1"/>
              </a:buClr>
              <a:buSzPts val="5500"/>
              <a:buNone/>
              <a:defRPr sz="5500"/>
            </a:lvl6pPr>
            <a:lvl7pPr lvl="6">
              <a:spcBef>
                <a:spcPts val="0"/>
              </a:spcBef>
              <a:spcAft>
                <a:spcPts val="0"/>
              </a:spcAft>
              <a:buClr>
                <a:schemeClr val="lt1"/>
              </a:buClr>
              <a:buSzPts val="5500"/>
              <a:buNone/>
              <a:defRPr sz="5500"/>
            </a:lvl7pPr>
            <a:lvl8pPr lvl="7">
              <a:spcBef>
                <a:spcPts val="0"/>
              </a:spcBef>
              <a:spcAft>
                <a:spcPts val="0"/>
              </a:spcAft>
              <a:buClr>
                <a:schemeClr val="lt1"/>
              </a:buClr>
              <a:buSzPts val="5500"/>
              <a:buNone/>
              <a:defRPr sz="5500"/>
            </a:lvl8pPr>
            <a:lvl9pPr lvl="8">
              <a:spcBef>
                <a:spcPts val="0"/>
              </a:spcBef>
              <a:spcAft>
                <a:spcPts val="0"/>
              </a:spcAft>
              <a:buClr>
                <a:schemeClr val="lt1"/>
              </a:buClr>
              <a:buSzPts val="5500"/>
              <a:buNone/>
              <a:defRPr sz="5500"/>
            </a:lvl9pPr>
          </a:lstStyle>
          <a:p/>
        </p:txBody>
      </p:sp>
      <p:sp>
        <p:nvSpPr>
          <p:cNvPr id="160" name="Google Shape;160;p9"/>
          <p:cNvSpPr txBox="1"/>
          <p:nvPr>
            <p:ph idx="6" type="title"/>
          </p:nvPr>
        </p:nvSpPr>
        <p:spPr>
          <a:xfrm>
            <a:off x="3167188" y="2674400"/>
            <a:ext cx="2377800" cy="335100"/>
          </a:xfrm>
          <a:prstGeom prst="rect">
            <a:avLst/>
          </a:prstGeom>
        </p:spPr>
        <p:txBody>
          <a:bodyPr anchorCtr="0" anchor="b" bIns="91425" lIns="228600" spcFirstLastPara="1" rIns="91425" wrap="square" tIns="91425">
            <a:noAutofit/>
          </a:bodyPr>
          <a:lstStyle>
            <a:lvl1pPr lvl="0">
              <a:spcBef>
                <a:spcPts val="0"/>
              </a:spcBef>
              <a:spcAft>
                <a:spcPts val="0"/>
              </a:spcAft>
              <a:buClr>
                <a:schemeClr val="lt1"/>
              </a:buClr>
              <a:buSzPts val="1200"/>
              <a:buFont typeface="Inter"/>
              <a:buNone/>
              <a:defRPr sz="1200">
                <a:latin typeface="Inter"/>
                <a:ea typeface="Inter"/>
                <a:cs typeface="Inter"/>
                <a:sym typeface="Inter"/>
              </a:defRPr>
            </a:lvl1pPr>
            <a:lvl2pPr lvl="1">
              <a:spcBef>
                <a:spcPts val="0"/>
              </a:spcBef>
              <a:spcAft>
                <a:spcPts val="0"/>
              </a:spcAft>
              <a:buClr>
                <a:schemeClr val="lt1"/>
              </a:buClr>
              <a:buSzPts val="1200"/>
              <a:buFont typeface="Inter"/>
              <a:buNone/>
              <a:defRPr sz="1200">
                <a:latin typeface="Inter"/>
                <a:ea typeface="Inter"/>
                <a:cs typeface="Inter"/>
                <a:sym typeface="Inter"/>
              </a:defRPr>
            </a:lvl2pPr>
            <a:lvl3pPr lvl="2">
              <a:spcBef>
                <a:spcPts val="0"/>
              </a:spcBef>
              <a:spcAft>
                <a:spcPts val="0"/>
              </a:spcAft>
              <a:buClr>
                <a:schemeClr val="lt1"/>
              </a:buClr>
              <a:buSzPts val="1200"/>
              <a:buFont typeface="Inter"/>
              <a:buNone/>
              <a:defRPr sz="1200">
                <a:latin typeface="Inter"/>
                <a:ea typeface="Inter"/>
                <a:cs typeface="Inter"/>
                <a:sym typeface="Inter"/>
              </a:defRPr>
            </a:lvl3pPr>
            <a:lvl4pPr lvl="3">
              <a:spcBef>
                <a:spcPts val="0"/>
              </a:spcBef>
              <a:spcAft>
                <a:spcPts val="0"/>
              </a:spcAft>
              <a:buClr>
                <a:schemeClr val="lt1"/>
              </a:buClr>
              <a:buSzPts val="1200"/>
              <a:buFont typeface="Inter"/>
              <a:buNone/>
              <a:defRPr sz="1200">
                <a:latin typeface="Inter"/>
                <a:ea typeface="Inter"/>
                <a:cs typeface="Inter"/>
                <a:sym typeface="Inter"/>
              </a:defRPr>
            </a:lvl4pPr>
            <a:lvl5pPr lvl="4">
              <a:spcBef>
                <a:spcPts val="0"/>
              </a:spcBef>
              <a:spcAft>
                <a:spcPts val="0"/>
              </a:spcAft>
              <a:buClr>
                <a:schemeClr val="lt1"/>
              </a:buClr>
              <a:buSzPts val="1200"/>
              <a:buFont typeface="Inter"/>
              <a:buNone/>
              <a:defRPr sz="1200">
                <a:latin typeface="Inter"/>
                <a:ea typeface="Inter"/>
                <a:cs typeface="Inter"/>
                <a:sym typeface="Inter"/>
              </a:defRPr>
            </a:lvl5pPr>
            <a:lvl6pPr lvl="5">
              <a:spcBef>
                <a:spcPts val="0"/>
              </a:spcBef>
              <a:spcAft>
                <a:spcPts val="0"/>
              </a:spcAft>
              <a:buClr>
                <a:schemeClr val="lt1"/>
              </a:buClr>
              <a:buSzPts val="1200"/>
              <a:buFont typeface="Inter"/>
              <a:buNone/>
              <a:defRPr sz="1200">
                <a:latin typeface="Inter"/>
                <a:ea typeface="Inter"/>
                <a:cs typeface="Inter"/>
                <a:sym typeface="Inter"/>
              </a:defRPr>
            </a:lvl6pPr>
            <a:lvl7pPr lvl="6">
              <a:spcBef>
                <a:spcPts val="0"/>
              </a:spcBef>
              <a:spcAft>
                <a:spcPts val="0"/>
              </a:spcAft>
              <a:buClr>
                <a:schemeClr val="lt1"/>
              </a:buClr>
              <a:buSzPts val="1200"/>
              <a:buFont typeface="Inter"/>
              <a:buNone/>
              <a:defRPr sz="1200">
                <a:latin typeface="Inter"/>
                <a:ea typeface="Inter"/>
                <a:cs typeface="Inter"/>
                <a:sym typeface="Inter"/>
              </a:defRPr>
            </a:lvl7pPr>
            <a:lvl8pPr lvl="7">
              <a:spcBef>
                <a:spcPts val="0"/>
              </a:spcBef>
              <a:spcAft>
                <a:spcPts val="0"/>
              </a:spcAft>
              <a:buClr>
                <a:schemeClr val="lt1"/>
              </a:buClr>
              <a:buSzPts val="1200"/>
              <a:buFont typeface="Inter"/>
              <a:buNone/>
              <a:defRPr sz="1200">
                <a:latin typeface="Inter"/>
                <a:ea typeface="Inter"/>
                <a:cs typeface="Inter"/>
                <a:sym typeface="Inter"/>
              </a:defRPr>
            </a:lvl8pPr>
            <a:lvl9pPr lvl="8">
              <a:spcBef>
                <a:spcPts val="0"/>
              </a:spcBef>
              <a:spcAft>
                <a:spcPts val="0"/>
              </a:spcAft>
              <a:buClr>
                <a:schemeClr val="lt1"/>
              </a:buClr>
              <a:buSzPts val="1200"/>
              <a:buFont typeface="Inter"/>
              <a:buNone/>
              <a:defRPr sz="1200">
                <a:latin typeface="Inter"/>
                <a:ea typeface="Inter"/>
                <a:cs typeface="Inter"/>
                <a:sym typeface="Inter"/>
              </a:defRPr>
            </a:lvl9pPr>
          </a:lstStyle>
          <a:p/>
        </p:txBody>
      </p:sp>
      <p:sp>
        <p:nvSpPr>
          <p:cNvPr id="161" name="Google Shape;161;p9"/>
          <p:cNvSpPr txBox="1"/>
          <p:nvPr>
            <p:ph idx="7" type="subTitle"/>
          </p:nvPr>
        </p:nvSpPr>
        <p:spPr>
          <a:xfrm>
            <a:off x="3167188" y="3009500"/>
            <a:ext cx="2377800" cy="279000"/>
          </a:xfrm>
          <a:prstGeom prst="rect">
            <a:avLst/>
          </a:prstGeom>
        </p:spPr>
        <p:txBody>
          <a:bodyPr anchorCtr="0" anchor="t" bIns="0" lIns="228600" spcFirstLastPara="1" rIns="91425" wrap="square" tIns="0">
            <a:normAutofit/>
          </a:bodyPr>
          <a:lstStyle>
            <a:lvl1pPr lvl="0">
              <a:spcBef>
                <a:spcPts val="0"/>
              </a:spcBef>
              <a:spcAft>
                <a:spcPts val="0"/>
              </a:spcAft>
              <a:buClr>
                <a:schemeClr val="lt2"/>
              </a:buClr>
              <a:buSzPts val="800"/>
              <a:buFont typeface="Inter Light"/>
              <a:buNone/>
              <a:defRPr sz="800">
                <a:solidFill>
                  <a:schemeClr val="lt2"/>
                </a:solidFill>
                <a:latin typeface="Inter Light"/>
                <a:ea typeface="Inter Light"/>
                <a:cs typeface="Inter Light"/>
                <a:sym typeface="Inter Light"/>
              </a:defRPr>
            </a:lvl1pPr>
            <a:lvl2pPr lvl="1">
              <a:spcBef>
                <a:spcPts val="800"/>
              </a:spcBef>
              <a:spcAft>
                <a:spcPts val="0"/>
              </a:spcAft>
              <a:buClr>
                <a:schemeClr val="lt2"/>
              </a:buClr>
              <a:buSzPts val="800"/>
              <a:buFont typeface="Inter Light"/>
              <a:buNone/>
              <a:defRPr sz="800">
                <a:solidFill>
                  <a:schemeClr val="lt2"/>
                </a:solidFill>
                <a:latin typeface="Inter Light"/>
                <a:ea typeface="Inter Light"/>
                <a:cs typeface="Inter Light"/>
                <a:sym typeface="Inter Light"/>
              </a:defRPr>
            </a:lvl2pPr>
            <a:lvl3pPr lvl="2">
              <a:spcBef>
                <a:spcPts val="800"/>
              </a:spcBef>
              <a:spcAft>
                <a:spcPts val="0"/>
              </a:spcAft>
              <a:buClr>
                <a:schemeClr val="lt2"/>
              </a:buClr>
              <a:buSzPts val="800"/>
              <a:buFont typeface="Inter Light"/>
              <a:buNone/>
              <a:defRPr sz="800">
                <a:solidFill>
                  <a:schemeClr val="lt2"/>
                </a:solidFill>
                <a:latin typeface="Inter Light"/>
                <a:ea typeface="Inter Light"/>
                <a:cs typeface="Inter Light"/>
                <a:sym typeface="Inter Light"/>
              </a:defRPr>
            </a:lvl3pPr>
            <a:lvl4pPr lvl="3">
              <a:spcBef>
                <a:spcPts val="800"/>
              </a:spcBef>
              <a:spcAft>
                <a:spcPts val="0"/>
              </a:spcAft>
              <a:buClr>
                <a:schemeClr val="lt2"/>
              </a:buClr>
              <a:buSzPts val="800"/>
              <a:buFont typeface="Inter Light"/>
              <a:buNone/>
              <a:defRPr sz="800">
                <a:solidFill>
                  <a:schemeClr val="lt2"/>
                </a:solidFill>
                <a:latin typeface="Inter Light"/>
                <a:ea typeface="Inter Light"/>
                <a:cs typeface="Inter Light"/>
                <a:sym typeface="Inter Light"/>
              </a:defRPr>
            </a:lvl4pPr>
            <a:lvl5pPr lvl="4">
              <a:spcBef>
                <a:spcPts val="800"/>
              </a:spcBef>
              <a:spcAft>
                <a:spcPts val="0"/>
              </a:spcAft>
              <a:buClr>
                <a:schemeClr val="lt2"/>
              </a:buClr>
              <a:buSzPts val="800"/>
              <a:buFont typeface="Inter Light"/>
              <a:buNone/>
              <a:defRPr sz="800">
                <a:solidFill>
                  <a:schemeClr val="lt2"/>
                </a:solidFill>
                <a:latin typeface="Inter Light"/>
                <a:ea typeface="Inter Light"/>
                <a:cs typeface="Inter Light"/>
                <a:sym typeface="Inter Light"/>
              </a:defRPr>
            </a:lvl5pPr>
            <a:lvl6pPr lvl="5">
              <a:spcBef>
                <a:spcPts val="800"/>
              </a:spcBef>
              <a:spcAft>
                <a:spcPts val="0"/>
              </a:spcAft>
              <a:buClr>
                <a:schemeClr val="lt2"/>
              </a:buClr>
              <a:buSzPts val="800"/>
              <a:buFont typeface="Inter Light"/>
              <a:buNone/>
              <a:defRPr sz="800">
                <a:solidFill>
                  <a:schemeClr val="lt2"/>
                </a:solidFill>
                <a:latin typeface="Inter Light"/>
                <a:ea typeface="Inter Light"/>
                <a:cs typeface="Inter Light"/>
                <a:sym typeface="Inter Light"/>
              </a:defRPr>
            </a:lvl6pPr>
            <a:lvl7pPr lvl="6">
              <a:spcBef>
                <a:spcPts val="800"/>
              </a:spcBef>
              <a:spcAft>
                <a:spcPts val="0"/>
              </a:spcAft>
              <a:buClr>
                <a:schemeClr val="lt2"/>
              </a:buClr>
              <a:buSzPts val="800"/>
              <a:buFont typeface="Inter Light"/>
              <a:buNone/>
              <a:defRPr sz="800">
                <a:solidFill>
                  <a:schemeClr val="lt2"/>
                </a:solidFill>
                <a:latin typeface="Inter Light"/>
                <a:ea typeface="Inter Light"/>
                <a:cs typeface="Inter Light"/>
                <a:sym typeface="Inter Light"/>
              </a:defRPr>
            </a:lvl7pPr>
            <a:lvl8pPr lvl="7">
              <a:spcBef>
                <a:spcPts val="800"/>
              </a:spcBef>
              <a:spcAft>
                <a:spcPts val="0"/>
              </a:spcAft>
              <a:buClr>
                <a:schemeClr val="lt2"/>
              </a:buClr>
              <a:buSzPts val="800"/>
              <a:buFont typeface="Inter Light"/>
              <a:buNone/>
              <a:defRPr sz="800">
                <a:solidFill>
                  <a:schemeClr val="lt2"/>
                </a:solidFill>
                <a:latin typeface="Inter Light"/>
                <a:ea typeface="Inter Light"/>
                <a:cs typeface="Inter Light"/>
                <a:sym typeface="Inter Light"/>
              </a:defRPr>
            </a:lvl8pPr>
            <a:lvl9pPr lvl="8">
              <a:spcBef>
                <a:spcPts val="800"/>
              </a:spcBef>
              <a:spcAft>
                <a:spcPts val="800"/>
              </a:spcAft>
              <a:buClr>
                <a:schemeClr val="lt2"/>
              </a:buClr>
              <a:buSzPts val="800"/>
              <a:buFont typeface="Inter Light"/>
              <a:buNone/>
              <a:defRPr sz="800">
                <a:solidFill>
                  <a:schemeClr val="lt2"/>
                </a:solidFill>
                <a:latin typeface="Inter Light"/>
                <a:ea typeface="Inter Light"/>
                <a:cs typeface="Inter Light"/>
                <a:sym typeface="Inter Light"/>
              </a:defRPr>
            </a:lvl9pPr>
          </a:lstStyle>
          <a:p/>
        </p:txBody>
      </p:sp>
      <p:sp>
        <p:nvSpPr>
          <p:cNvPr id="162" name="Google Shape;162;p9"/>
          <p:cNvSpPr txBox="1"/>
          <p:nvPr>
            <p:ph idx="8" type="title"/>
          </p:nvPr>
        </p:nvSpPr>
        <p:spPr>
          <a:xfrm>
            <a:off x="3167188" y="1388975"/>
            <a:ext cx="2377800" cy="359400"/>
          </a:xfrm>
          <a:prstGeom prst="rect">
            <a:avLst/>
          </a:prstGeom>
        </p:spPr>
        <p:txBody>
          <a:bodyPr anchorCtr="0" anchor="b" bIns="91425" lIns="228600" spcFirstLastPara="1" rIns="91425" wrap="square" tIns="91425">
            <a:noAutofit/>
          </a:bodyPr>
          <a:lstStyle>
            <a:lvl1pPr lvl="0">
              <a:spcBef>
                <a:spcPts val="0"/>
              </a:spcBef>
              <a:spcAft>
                <a:spcPts val="0"/>
              </a:spcAft>
              <a:buClr>
                <a:schemeClr val="lt1"/>
              </a:buClr>
              <a:buSzPts val="1000"/>
              <a:buFont typeface="Inter Light"/>
              <a:buNone/>
              <a:defRPr sz="1000">
                <a:latin typeface="Inter Light"/>
                <a:ea typeface="Inter Light"/>
                <a:cs typeface="Inter Light"/>
                <a:sym typeface="Inter Light"/>
              </a:defRPr>
            </a:lvl1pPr>
            <a:lvl2pPr lvl="1">
              <a:spcBef>
                <a:spcPts val="0"/>
              </a:spcBef>
              <a:spcAft>
                <a:spcPts val="0"/>
              </a:spcAft>
              <a:buClr>
                <a:schemeClr val="lt1"/>
              </a:buClr>
              <a:buSzPts val="1000"/>
              <a:buFont typeface="Inter Light"/>
              <a:buNone/>
              <a:defRPr sz="1000">
                <a:latin typeface="Inter Light"/>
                <a:ea typeface="Inter Light"/>
                <a:cs typeface="Inter Light"/>
                <a:sym typeface="Inter Light"/>
              </a:defRPr>
            </a:lvl2pPr>
            <a:lvl3pPr lvl="2">
              <a:spcBef>
                <a:spcPts val="0"/>
              </a:spcBef>
              <a:spcAft>
                <a:spcPts val="0"/>
              </a:spcAft>
              <a:buClr>
                <a:schemeClr val="lt1"/>
              </a:buClr>
              <a:buSzPts val="1000"/>
              <a:buFont typeface="Inter Light"/>
              <a:buNone/>
              <a:defRPr sz="1000">
                <a:latin typeface="Inter Light"/>
                <a:ea typeface="Inter Light"/>
                <a:cs typeface="Inter Light"/>
                <a:sym typeface="Inter Light"/>
              </a:defRPr>
            </a:lvl3pPr>
            <a:lvl4pPr lvl="3">
              <a:spcBef>
                <a:spcPts val="0"/>
              </a:spcBef>
              <a:spcAft>
                <a:spcPts val="0"/>
              </a:spcAft>
              <a:buClr>
                <a:schemeClr val="lt1"/>
              </a:buClr>
              <a:buSzPts val="1000"/>
              <a:buFont typeface="Inter Light"/>
              <a:buNone/>
              <a:defRPr sz="1000">
                <a:latin typeface="Inter Light"/>
                <a:ea typeface="Inter Light"/>
                <a:cs typeface="Inter Light"/>
                <a:sym typeface="Inter Light"/>
              </a:defRPr>
            </a:lvl4pPr>
            <a:lvl5pPr lvl="4">
              <a:spcBef>
                <a:spcPts val="0"/>
              </a:spcBef>
              <a:spcAft>
                <a:spcPts val="0"/>
              </a:spcAft>
              <a:buClr>
                <a:schemeClr val="lt1"/>
              </a:buClr>
              <a:buSzPts val="1000"/>
              <a:buFont typeface="Inter Light"/>
              <a:buNone/>
              <a:defRPr sz="1000">
                <a:latin typeface="Inter Light"/>
                <a:ea typeface="Inter Light"/>
                <a:cs typeface="Inter Light"/>
                <a:sym typeface="Inter Light"/>
              </a:defRPr>
            </a:lvl5pPr>
            <a:lvl6pPr lvl="5">
              <a:spcBef>
                <a:spcPts val="0"/>
              </a:spcBef>
              <a:spcAft>
                <a:spcPts val="0"/>
              </a:spcAft>
              <a:buClr>
                <a:schemeClr val="lt1"/>
              </a:buClr>
              <a:buSzPts val="1000"/>
              <a:buFont typeface="Inter Light"/>
              <a:buNone/>
              <a:defRPr sz="1000">
                <a:latin typeface="Inter Light"/>
                <a:ea typeface="Inter Light"/>
                <a:cs typeface="Inter Light"/>
                <a:sym typeface="Inter Light"/>
              </a:defRPr>
            </a:lvl6pPr>
            <a:lvl7pPr lvl="6">
              <a:spcBef>
                <a:spcPts val="0"/>
              </a:spcBef>
              <a:spcAft>
                <a:spcPts val="0"/>
              </a:spcAft>
              <a:buClr>
                <a:schemeClr val="lt1"/>
              </a:buClr>
              <a:buSzPts val="1000"/>
              <a:buFont typeface="Inter Light"/>
              <a:buNone/>
              <a:defRPr sz="1000">
                <a:latin typeface="Inter Light"/>
                <a:ea typeface="Inter Light"/>
                <a:cs typeface="Inter Light"/>
                <a:sym typeface="Inter Light"/>
              </a:defRPr>
            </a:lvl7pPr>
            <a:lvl8pPr lvl="7">
              <a:spcBef>
                <a:spcPts val="0"/>
              </a:spcBef>
              <a:spcAft>
                <a:spcPts val="0"/>
              </a:spcAft>
              <a:buClr>
                <a:schemeClr val="lt1"/>
              </a:buClr>
              <a:buSzPts val="1000"/>
              <a:buFont typeface="Inter Light"/>
              <a:buNone/>
              <a:defRPr sz="1000">
                <a:latin typeface="Inter Light"/>
                <a:ea typeface="Inter Light"/>
                <a:cs typeface="Inter Light"/>
                <a:sym typeface="Inter Light"/>
              </a:defRPr>
            </a:lvl8pPr>
            <a:lvl9pPr lvl="8">
              <a:spcBef>
                <a:spcPts val="0"/>
              </a:spcBef>
              <a:spcAft>
                <a:spcPts val="0"/>
              </a:spcAft>
              <a:buClr>
                <a:schemeClr val="lt1"/>
              </a:buClr>
              <a:buSzPts val="1000"/>
              <a:buFont typeface="Inter Light"/>
              <a:buNone/>
              <a:defRPr sz="1000">
                <a:latin typeface="Inter Light"/>
                <a:ea typeface="Inter Light"/>
                <a:cs typeface="Inter Light"/>
                <a:sym typeface="Inter Light"/>
              </a:defRPr>
            </a:lvl9pPr>
          </a:lstStyle>
          <a:p/>
        </p:txBody>
      </p:sp>
      <p:sp>
        <p:nvSpPr>
          <p:cNvPr id="163" name="Google Shape;163;p9"/>
          <p:cNvSpPr txBox="1"/>
          <p:nvPr>
            <p:ph idx="9"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164" name="Google Shape;164;p9"/>
          <p:cNvSpPr txBox="1"/>
          <p:nvPr>
            <p:ph idx="13" type="title"/>
          </p:nvPr>
        </p:nvSpPr>
        <p:spPr>
          <a:xfrm flipH="1">
            <a:off x="524150" y="658975"/>
            <a:ext cx="8098500" cy="6486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sp>
        <p:nvSpPr>
          <p:cNvPr id="165" name="Google Shape;165;p9"/>
          <p:cNvSpPr txBox="1"/>
          <p:nvPr>
            <p:ph idx="14" type="subTitle"/>
          </p:nvPr>
        </p:nvSpPr>
        <p:spPr>
          <a:xfrm>
            <a:off x="523850" y="334925"/>
            <a:ext cx="8099100" cy="324000"/>
          </a:xfrm>
          <a:prstGeom prst="rect">
            <a:avLst/>
          </a:prstGeom>
        </p:spPr>
        <p:txBody>
          <a:bodyPr anchorCtr="0" anchor="ctr" bIns="0" lIns="274300" spcFirstLastPara="1" rIns="91425" wrap="square" tIns="91425">
            <a:normAutofit/>
          </a:bodyPr>
          <a:lstStyle>
            <a:lvl1pPr lv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cxnSp>
        <p:nvCxnSpPr>
          <p:cNvPr id="166" name="Google Shape;166;p9"/>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67" name="Google Shape;167;p9"/>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168" name="Google Shape;168;p9"/>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69" name="Google Shape;169;p9"/>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sp>
        <p:nvSpPr>
          <p:cNvPr id="170" name="Google Shape;170;p9"/>
          <p:cNvSpPr txBox="1"/>
          <p:nvPr>
            <p:ph idx="15"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171" name="Google Shape;171;p9"/>
          <p:cNvSpPr txBox="1"/>
          <p:nvPr>
            <p:ph idx="16"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cxnSp>
        <p:nvCxnSpPr>
          <p:cNvPr id="172" name="Google Shape;172;p9"/>
          <p:cNvCxnSpPr/>
          <p:nvPr/>
        </p:nvCxnSpPr>
        <p:spPr>
          <a:xfrm>
            <a:off x="8622700" y="334925"/>
            <a:ext cx="0" cy="4814100"/>
          </a:xfrm>
          <a:prstGeom prst="straightConnector1">
            <a:avLst/>
          </a:prstGeom>
          <a:noFill/>
          <a:ln cap="flat" cmpd="sng" w="9525">
            <a:solidFill>
              <a:schemeClr val="lt1"/>
            </a:solidFill>
            <a:prstDash val="solid"/>
            <a:round/>
            <a:headEnd len="sm" w="sm" type="none"/>
            <a:tailEnd len="sm" w="sm" type="none"/>
          </a:ln>
        </p:spPr>
      </p:cxnSp>
      <p:sp>
        <p:nvSpPr>
          <p:cNvPr id="173" name="Google Shape;173;p9"/>
          <p:cNvSpPr txBox="1"/>
          <p:nvPr>
            <p:ph idx="17" type="title"/>
          </p:nvPr>
        </p:nvSpPr>
        <p:spPr>
          <a:xfrm>
            <a:off x="520900" y="3466625"/>
            <a:ext cx="1848600" cy="279000"/>
          </a:xfrm>
          <a:prstGeom prst="rect">
            <a:avLst/>
          </a:prstGeom>
        </p:spPr>
        <p:txBody>
          <a:bodyPr anchorCtr="0" anchor="ctr" bIns="0" lIns="182875" spcFirstLastPara="1" rIns="182875" wrap="square" tIns="0">
            <a:no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0"/>
              </a:spcBef>
              <a:spcAft>
                <a:spcPts val="0"/>
              </a:spcAft>
              <a:buSzPts val="1000"/>
              <a:buFont typeface="Inter"/>
              <a:buNone/>
              <a:defRPr sz="1000">
                <a:latin typeface="Inter"/>
                <a:ea typeface="Inter"/>
                <a:cs typeface="Inter"/>
                <a:sym typeface="Inter"/>
              </a:defRPr>
            </a:lvl2pPr>
            <a:lvl3pPr lvl="2">
              <a:spcBef>
                <a:spcPts val="0"/>
              </a:spcBef>
              <a:spcAft>
                <a:spcPts val="0"/>
              </a:spcAft>
              <a:buSzPts val="1000"/>
              <a:buFont typeface="Inter"/>
              <a:buNone/>
              <a:defRPr sz="1000">
                <a:latin typeface="Inter"/>
                <a:ea typeface="Inter"/>
                <a:cs typeface="Inter"/>
                <a:sym typeface="Inter"/>
              </a:defRPr>
            </a:lvl3pPr>
            <a:lvl4pPr lvl="3">
              <a:spcBef>
                <a:spcPts val="0"/>
              </a:spcBef>
              <a:spcAft>
                <a:spcPts val="0"/>
              </a:spcAft>
              <a:buSzPts val="1000"/>
              <a:buFont typeface="Inter"/>
              <a:buNone/>
              <a:defRPr sz="1000">
                <a:latin typeface="Inter"/>
                <a:ea typeface="Inter"/>
                <a:cs typeface="Inter"/>
                <a:sym typeface="Inter"/>
              </a:defRPr>
            </a:lvl4pPr>
            <a:lvl5pPr lvl="4">
              <a:spcBef>
                <a:spcPts val="0"/>
              </a:spcBef>
              <a:spcAft>
                <a:spcPts val="0"/>
              </a:spcAft>
              <a:buSzPts val="1000"/>
              <a:buFont typeface="Inter"/>
              <a:buNone/>
              <a:defRPr sz="1000">
                <a:latin typeface="Inter"/>
                <a:ea typeface="Inter"/>
                <a:cs typeface="Inter"/>
                <a:sym typeface="Inter"/>
              </a:defRPr>
            </a:lvl5pPr>
            <a:lvl6pPr lvl="5">
              <a:spcBef>
                <a:spcPts val="0"/>
              </a:spcBef>
              <a:spcAft>
                <a:spcPts val="0"/>
              </a:spcAft>
              <a:buSzPts val="1000"/>
              <a:buFont typeface="Inter"/>
              <a:buNone/>
              <a:defRPr sz="1000">
                <a:latin typeface="Inter"/>
                <a:ea typeface="Inter"/>
                <a:cs typeface="Inter"/>
                <a:sym typeface="Inter"/>
              </a:defRPr>
            </a:lvl6pPr>
            <a:lvl7pPr lvl="6">
              <a:spcBef>
                <a:spcPts val="0"/>
              </a:spcBef>
              <a:spcAft>
                <a:spcPts val="0"/>
              </a:spcAft>
              <a:buSzPts val="1000"/>
              <a:buFont typeface="Inter"/>
              <a:buNone/>
              <a:defRPr sz="1000">
                <a:latin typeface="Inter"/>
                <a:ea typeface="Inter"/>
                <a:cs typeface="Inter"/>
                <a:sym typeface="Inter"/>
              </a:defRPr>
            </a:lvl7pPr>
            <a:lvl8pPr lvl="7">
              <a:spcBef>
                <a:spcPts val="0"/>
              </a:spcBef>
              <a:spcAft>
                <a:spcPts val="0"/>
              </a:spcAft>
              <a:buSzPts val="1000"/>
              <a:buFont typeface="Inter"/>
              <a:buNone/>
              <a:defRPr sz="1000">
                <a:latin typeface="Inter"/>
                <a:ea typeface="Inter"/>
                <a:cs typeface="Inter"/>
                <a:sym typeface="Inter"/>
              </a:defRPr>
            </a:lvl8pPr>
            <a:lvl9pPr lvl="8">
              <a:spcBef>
                <a:spcPts val="0"/>
              </a:spcBef>
              <a:spcAft>
                <a:spcPts val="0"/>
              </a:spcAft>
              <a:buSzPts val="1000"/>
              <a:buFont typeface="Inter"/>
              <a:buNone/>
              <a:defRPr sz="1000">
                <a:latin typeface="Inter"/>
                <a:ea typeface="Inter"/>
                <a:cs typeface="Inter"/>
                <a:sym typeface="Inter"/>
              </a:defRPr>
            </a:lvl9pPr>
          </a:lstStyle>
          <a:p/>
        </p:txBody>
      </p:sp>
      <p:sp>
        <p:nvSpPr>
          <p:cNvPr id="174" name="Google Shape;174;p9"/>
          <p:cNvSpPr txBox="1"/>
          <p:nvPr>
            <p:ph idx="18" type="subTitle"/>
          </p:nvPr>
        </p:nvSpPr>
        <p:spPr>
          <a:xfrm>
            <a:off x="524135" y="4213926"/>
            <a:ext cx="1848600" cy="224700"/>
          </a:xfrm>
          <a:prstGeom prst="rect">
            <a:avLst/>
          </a:prstGeom>
        </p:spPr>
        <p:txBody>
          <a:bodyPr anchorCtr="0" anchor="ctr" bIns="0" lIns="182875" spcFirstLastPara="1" rIns="91425" wrap="square" tIns="0">
            <a:normAutofit/>
          </a:bodyPr>
          <a:lstStyle>
            <a:lvl1pPr lvl="0">
              <a:spcBef>
                <a:spcPts val="0"/>
              </a:spcBef>
              <a:spcAft>
                <a:spcPts val="0"/>
              </a:spcAft>
              <a:buSzPts val="800"/>
              <a:buNone/>
              <a:defRPr sz="800"/>
            </a:lvl1pPr>
            <a:lvl2pPr lvl="1">
              <a:spcBef>
                <a:spcPts val="800"/>
              </a:spcBef>
              <a:spcAft>
                <a:spcPts val="0"/>
              </a:spcAft>
              <a:buSzPts val="800"/>
              <a:buNone/>
              <a:defRPr sz="800"/>
            </a:lvl2pPr>
            <a:lvl3pPr lvl="2">
              <a:spcBef>
                <a:spcPts val="800"/>
              </a:spcBef>
              <a:spcAft>
                <a:spcPts val="0"/>
              </a:spcAft>
              <a:buSzPts val="800"/>
              <a:buNone/>
              <a:defRPr sz="800"/>
            </a:lvl3pPr>
            <a:lvl4pPr lvl="3">
              <a:spcBef>
                <a:spcPts val="800"/>
              </a:spcBef>
              <a:spcAft>
                <a:spcPts val="0"/>
              </a:spcAft>
              <a:buSzPts val="800"/>
              <a:buNone/>
              <a:defRPr sz="800"/>
            </a:lvl4pPr>
            <a:lvl5pPr lvl="4">
              <a:spcBef>
                <a:spcPts val="800"/>
              </a:spcBef>
              <a:spcAft>
                <a:spcPts val="0"/>
              </a:spcAft>
              <a:buSzPts val="800"/>
              <a:buNone/>
              <a:defRPr sz="800"/>
            </a:lvl5pPr>
            <a:lvl6pPr lvl="5">
              <a:spcBef>
                <a:spcPts val="800"/>
              </a:spcBef>
              <a:spcAft>
                <a:spcPts val="0"/>
              </a:spcAft>
              <a:buSzPts val="800"/>
              <a:buNone/>
              <a:defRPr sz="800"/>
            </a:lvl6pPr>
            <a:lvl7pPr lvl="6">
              <a:spcBef>
                <a:spcPts val="800"/>
              </a:spcBef>
              <a:spcAft>
                <a:spcPts val="0"/>
              </a:spcAft>
              <a:buSzPts val="800"/>
              <a:buNone/>
              <a:defRPr sz="800"/>
            </a:lvl7pPr>
            <a:lvl8pPr lvl="7">
              <a:spcBef>
                <a:spcPts val="800"/>
              </a:spcBef>
              <a:spcAft>
                <a:spcPts val="0"/>
              </a:spcAft>
              <a:buSzPts val="800"/>
              <a:buNone/>
              <a:defRPr sz="800"/>
            </a:lvl8pPr>
            <a:lvl9pPr lvl="8">
              <a:spcBef>
                <a:spcPts val="800"/>
              </a:spcBef>
              <a:spcAft>
                <a:spcPts val="800"/>
              </a:spcAft>
              <a:buSzPts val="800"/>
              <a:buNone/>
              <a:defRPr sz="800"/>
            </a:lvl9pPr>
          </a:lstStyle>
          <a:p/>
        </p:txBody>
      </p:sp>
      <p:sp>
        <p:nvSpPr>
          <p:cNvPr id="175" name="Google Shape;175;p9"/>
          <p:cNvSpPr txBox="1"/>
          <p:nvPr>
            <p:ph idx="19" type="title"/>
          </p:nvPr>
        </p:nvSpPr>
        <p:spPr>
          <a:xfrm>
            <a:off x="520900" y="3745642"/>
            <a:ext cx="1848600" cy="468600"/>
          </a:xfrm>
          <a:prstGeom prst="rect">
            <a:avLst/>
          </a:prstGeom>
        </p:spPr>
        <p:txBody>
          <a:bodyPr anchorCtr="0" anchor="ctr" bIns="0" lIns="182875" spcFirstLastPara="1" rIns="182875" wrap="square" tIns="0">
            <a:noAutofit/>
          </a:bodyPr>
          <a:lstStyle>
            <a:lvl1pPr lvl="0">
              <a:spcBef>
                <a:spcPts val="0"/>
              </a:spcBef>
              <a:spcAft>
                <a:spcPts val="0"/>
              </a:spcAft>
              <a:buSzPts val="3200"/>
              <a:buFont typeface="Gowun Batang"/>
              <a:buNone/>
              <a:defRPr/>
            </a:lvl1pPr>
            <a:lvl2pPr lvl="1">
              <a:spcBef>
                <a:spcPts val="0"/>
              </a:spcBef>
              <a:spcAft>
                <a:spcPts val="0"/>
              </a:spcAft>
              <a:buSzPts val="3200"/>
              <a:buFont typeface="Inter"/>
              <a:buNone/>
              <a:defRPr>
                <a:latin typeface="Inter"/>
                <a:ea typeface="Inter"/>
                <a:cs typeface="Inter"/>
                <a:sym typeface="Inter"/>
              </a:defRPr>
            </a:lvl2pPr>
            <a:lvl3pPr lvl="2">
              <a:spcBef>
                <a:spcPts val="0"/>
              </a:spcBef>
              <a:spcAft>
                <a:spcPts val="0"/>
              </a:spcAft>
              <a:buSzPts val="3200"/>
              <a:buFont typeface="Inter"/>
              <a:buNone/>
              <a:defRPr>
                <a:latin typeface="Inter"/>
                <a:ea typeface="Inter"/>
                <a:cs typeface="Inter"/>
                <a:sym typeface="Inter"/>
              </a:defRPr>
            </a:lvl3pPr>
            <a:lvl4pPr lvl="3">
              <a:spcBef>
                <a:spcPts val="0"/>
              </a:spcBef>
              <a:spcAft>
                <a:spcPts val="0"/>
              </a:spcAft>
              <a:buSzPts val="3200"/>
              <a:buFont typeface="Inter"/>
              <a:buNone/>
              <a:defRPr>
                <a:latin typeface="Inter"/>
                <a:ea typeface="Inter"/>
                <a:cs typeface="Inter"/>
                <a:sym typeface="Inter"/>
              </a:defRPr>
            </a:lvl4pPr>
            <a:lvl5pPr lvl="4">
              <a:spcBef>
                <a:spcPts val="0"/>
              </a:spcBef>
              <a:spcAft>
                <a:spcPts val="0"/>
              </a:spcAft>
              <a:buSzPts val="3200"/>
              <a:buFont typeface="Inter"/>
              <a:buNone/>
              <a:defRPr>
                <a:latin typeface="Inter"/>
                <a:ea typeface="Inter"/>
                <a:cs typeface="Inter"/>
                <a:sym typeface="Inter"/>
              </a:defRPr>
            </a:lvl5pPr>
            <a:lvl6pPr lvl="5">
              <a:spcBef>
                <a:spcPts val="0"/>
              </a:spcBef>
              <a:spcAft>
                <a:spcPts val="0"/>
              </a:spcAft>
              <a:buSzPts val="3200"/>
              <a:buFont typeface="Inter"/>
              <a:buNone/>
              <a:defRPr>
                <a:latin typeface="Inter"/>
                <a:ea typeface="Inter"/>
                <a:cs typeface="Inter"/>
                <a:sym typeface="Inter"/>
              </a:defRPr>
            </a:lvl6pPr>
            <a:lvl7pPr lvl="6">
              <a:spcBef>
                <a:spcPts val="0"/>
              </a:spcBef>
              <a:spcAft>
                <a:spcPts val="0"/>
              </a:spcAft>
              <a:buSzPts val="3200"/>
              <a:buFont typeface="Inter"/>
              <a:buNone/>
              <a:defRPr>
                <a:latin typeface="Inter"/>
                <a:ea typeface="Inter"/>
                <a:cs typeface="Inter"/>
                <a:sym typeface="Inter"/>
              </a:defRPr>
            </a:lvl7pPr>
            <a:lvl8pPr lvl="7">
              <a:spcBef>
                <a:spcPts val="0"/>
              </a:spcBef>
              <a:spcAft>
                <a:spcPts val="0"/>
              </a:spcAft>
              <a:buSzPts val="3200"/>
              <a:buFont typeface="Inter"/>
              <a:buNone/>
              <a:defRPr>
                <a:latin typeface="Inter"/>
                <a:ea typeface="Inter"/>
                <a:cs typeface="Inter"/>
                <a:sym typeface="Inter"/>
              </a:defRPr>
            </a:lvl8pPr>
            <a:lvl9pPr lvl="8">
              <a:spcBef>
                <a:spcPts val="0"/>
              </a:spcBef>
              <a:spcAft>
                <a:spcPts val="0"/>
              </a:spcAft>
              <a:buSzPts val="3200"/>
              <a:buFont typeface="Inter"/>
              <a:buNone/>
              <a:defRPr>
                <a:latin typeface="Inter"/>
                <a:ea typeface="Inter"/>
                <a:cs typeface="Inter"/>
                <a:sym typeface="Inter"/>
              </a:defRPr>
            </a:lvl9pPr>
          </a:lstStyle>
          <a:p/>
        </p:txBody>
      </p:sp>
      <p:sp>
        <p:nvSpPr>
          <p:cNvPr id="176" name="Google Shape;176;p9"/>
          <p:cNvSpPr txBox="1"/>
          <p:nvPr>
            <p:ph idx="20" type="subTitle"/>
          </p:nvPr>
        </p:nvSpPr>
        <p:spPr>
          <a:xfrm>
            <a:off x="2374473" y="4213926"/>
            <a:ext cx="1848600" cy="224700"/>
          </a:xfrm>
          <a:prstGeom prst="rect">
            <a:avLst/>
          </a:prstGeom>
        </p:spPr>
        <p:txBody>
          <a:bodyPr anchorCtr="0" anchor="ctr" bIns="0" lIns="182875" spcFirstLastPara="1" rIns="91425" wrap="square" tIns="0">
            <a:normAutofit/>
          </a:bodyPr>
          <a:lstStyle>
            <a:lvl1pPr lvl="0">
              <a:spcBef>
                <a:spcPts val="0"/>
              </a:spcBef>
              <a:spcAft>
                <a:spcPts val="0"/>
              </a:spcAft>
              <a:buSzPts val="800"/>
              <a:buNone/>
              <a:defRPr sz="800"/>
            </a:lvl1pPr>
            <a:lvl2pPr lvl="1">
              <a:spcBef>
                <a:spcPts val="800"/>
              </a:spcBef>
              <a:spcAft>
                <a:spcPts val="0"/>
              </a:spcAft>
              <a:buSzPts val="800"/>
              <a:buNone/>
              <a:defRPr sz="800"/>
            </a:lvl2pPr>
            <a:lvl3pPr lvl="2">
              <a:spcBef>
                <a:spcPts val="800"/>
              </a:spcBef>
              <a:spcAft>
                <a:spcPts val="0"/>
              </a:spcAft>
              <a:buSzPts val="800"/>
              <a:buNone/>
              <a:defRPr sz="800"/>
            </a:lvl3pPr>
            <a:lvl4pPr lvl="3">
              <a:spcBef>
                <a:spcPts val="800"/>
              </a:spcBef>
              <a:spcAft>
                <a:spcPts val="0"/>
              </a:spcAft>
              <a:buSzPts val="800"/>
              <a:buNone/>
              <a:defRPr sz="800"/>
            </a:lvl4pPr>
            <a:lvl5pPr lvl="4">
              <a:spcBef>
                <a:spcPts val="800"/>
              </a:spcBef>
              <a:spcAft>
                <a:spcPts val="0"/>
              </a:spcAft>
              <a:buSzPts val="800"/>
              <a:buNone/>
              <a:defRPr sz="800"/>
            </a:lvl5pPr>
            <a:lvl6pPr lvl="5">
              <a:spcBef>
                <a:spcPts val="800"/>
              </a:spcBef>
              <a:spcAft>
                <a:spcPts val="0"/>
              </a:spcAft>
              <a:buSzPts val="800"/>
              <a:buNone/>
              <a:defRPr sz="800"/>
            </a:lvl6pPr>
            <a:lvl7pPr lvl="6">
              <a:spcBef>
                <a:spcPts val="800"/>
              </a:spcBef>
              <a:spcAft>
                <a:spcPts val="0"/>
              </a:spcAft>
              <a:buSzPts val="800"/>
              <a:buNone/>
              <a:defRPr sz="800"/>
            </a:lvl7pPr>
            <a:lvl8pPr lvl="7">
              <a:spcBef>
                <a:spcPts val="800"/>
              </a:spcBef>
              <a:spcAft>
                <a:spcPts val="0"/>
              </a:spcAft>
              <a:buSzPts val="800"/>
              <a:buNone/>
              <a:defRPr sz="800"/>
            </a:lvl8pPr>
            <a:lvl9pPr lvl="8">
              <a:spcBef>
                <a:spcPts val="800"/>
              </a:spcBef>
              <a:spcAft>
                <a:spcPts val="800"/>
              </a:spcAft>
              <a:buSzPts val="800"/>
              <a:buNone/>
              <a:defRPr sz="800"/>
            </a:lvl9pPr>
          </a:lstStyle>
          <a:p/>
        </p:txBody>
      </p:sp>
      <p:sp>
        <p:nvSpPr>
          <p:cNvPr id="177" name="Google Shape;177;p9"/>
          <p:cNvSpPr txBox="1"/>
          <p:nvPr>
            <p:ph idx="21" type="title"/>
          </p:nvPr>
        </p:nvSpPr>
        <p:spPr>
          <a:xfrm>
            <a:off x="2371238" y="3745642"/>
            <a:ext cx="1848600" cy="468600"/>
          </a:xfrm>
          <a:prstGeom prst="rect">
            <a:avLst/>
          </a:prstGeom>
        </p:spPr>
        <p:txBody>
          <a:bodyPr anchorCtr="0" anchor="ctr" bIns="0" lIns="182875" spcFirstLastPara="1" rIns="182875" wrap="square" tIns="0">
            <a:noAutofit/>
          </a:bodyPr>
          <a:lstStyle>
            <a:lvl1pPr lvl="0">
              <a:spcBef>
                <a:spcPts val="0"/>
              </a:spcBef>
              <a:spcAft>
                <a:spcPts val="0"/>
              </a:spcAft>
              <a:buSzPts val="3200"/>
              <a:buFont typeface="Gowun Batang"/>
              <a:buNone/>
              <a:defRPr/>
            </a:lvl1pPr>
            <a:lvl2pPr lvl="1">
              <a:spcBef>
                <a:spcPts val="0"/>
              </a:spcBef>
              <a:spcAft>
                <a:spcPts val="0"/>
              </a:spcAft>
              <a:buSzPts val="3200"/>
              <a:buFont typeface="Inter"/>
              <a:buNone/>
              <a:defRPr>
                <a:latin typeface="Inter"/>
                <a:ea typeface="Inter"/>
                <a:cs typeface="Inter"/>
                <a:sym typeface="Inter"/>
              </a:defRPr>
            </a:lvl2pPr>
            <a:lvl3pPr lvl="2">
              <a:spcBef>
                <a:spcPts val="0"/>
              </a:spcBef>
              <a:spcAft>
                <a:spcPts val="0"/>
              </a:spcAft>
              <a:buSzPts val="3200"/>
              <a:buFont typeface="Inter"/>
              <a:buNone/>
              <a:defRPr>
                <a:latin typeface="Inter"/>
                <a:ea typeface="Inter"/>
                <a:cs typeface="Inter"/>
                <a:sym typeface="Inter"/>
              </a:defRPr>
            </a:lvl3pPr>
            <a:lvl4pPr lvl="3">
              <a:spcBef>
                <a:spcPts val="0"/>
              </a:spcBef>
              <a:spcAft>
                <a:spcPts val="0"/>
              </a:spcAft>
              <a:buSzPts val="3200"/>
              <a:buFont typeface="Inter"/>
              <a:buNone/>
              <a:defRPr>
                <a:latin typeface="Inter"/>
                <a:ea typeface="Inter"/>
                <a:cs typeface="Inter"/>
                <a:sym typeface="Inter"/>
              </a:defRPr>
            </a:lvl4pPr>
            <a:lvl5pPr lvl="4">
              <a:spcBef>
                <a:spcPts val="0"/>
              </a:spcBef>
              <a:spcAft>
                <a:spcPts val="0"/>
              </a:spcAft>
              <a:buSzPts val="3200"/>
              <a:buFont typeface="Inter"/>
              <a:buNone/>
              <a:defRPr>
                <a:latin typeface="Inter"/>
                <a:ea typeface="Inter"/>
                <a:cs typeface="Inter"/>
                <a:sym typeface="Inter"/>
              </a:defRPr>
            </a:lvl5pPr>
            <a:lvl6pPr lvl="5">
              <a:spcBef>
                <a:spcPts val="0"/>
              </a:spcBef>
              <a:spcAft>
                <a:spcPts val="0"/>
              </a:spcAft>
              <a:buSzPts val="3200"/>
              <a:buFont typeface="Inter"/>
              <a:buNone/>
              <a:defRPr>
                <a:latin typeface="Inter"/>
                <a:ea typeface="Inter"/>
                <a:cs typeface="Inter"/>
                <a:sym typeface="Inter"/>
              </a:defRPr>
            </a:lvl6pPr>
            <a:lvl7pPr lvl="6">
              <a:spcBef>
                <a:spcPts val="0"/>
              </a:spcBef>
              <a:spcAft>
                <a:spcPts val="0"/>
              </a:spcAft>
              <a:buSzPts val="3200"/>
              <a:buFont typeface="Inter"/>
              <a:buNone/>
              <a:defRPr>
                <a:latin typeface="Inter"/>
                <a:ea typeface="Inter"/>
                <a:cs typeface="Inter"/>
                <a:sym typeface="Inter"/>
              </a:defRPr>
            </a:lvl7pPr>
            <a:lvl8pPr lvl="7">
              <a:spcBef>
                <a:spcPts val="0"/>
              </a:spcBef>
              <a:spcAft>
                <a:spcPts val="0"/>
              </a:spcAft>
              <a:buSzPts val="3200"/>
              <a:buFont typeface="Inter"/>
              <a:buNone/>
              <a:defRPr>
                <a:latin typeface="Inter"/>
                <a:ea typeface="Inter"/>
                <a:cs typeface="Inter"/>
                <a:sym typeface="Inter"/>
              </a:defRPr>
            </a:lvl8pPr>
            <a:lvl9pPr lvl="8">
              <a:spcBef>
                <a:spcPts val="0"/>
              </a:spcBef>
              <a:spcAft>
                <a:spcPts val="0"/>
              </a:spcAft>
              <a:buSzPts val="3200"/>
              <a:buFont typeface="Inter"/>
              <a:buNone/>
              <a:defRPr>
                <a:latin typeface="Inter"/>
                <a:ea typeface="Inter"/>
                <a:cs typeface="Inter"/>
                <a:sym typeface="Inter"/>
              </a:defRPr>
            </a:lvl9pPr>
          </a:lstStyle>
          <a:p/>
        </p:txBody>
      </p:sp>
      <p:sp>
        <p:nvSpPr>
          <p:cNvPr id="178" name="Google Shape;178;p9"/>
          <p:cNvSpPr txBox="1"/>
          <p:nvPr>
            <p:ph idx="22" type="subTitle"/>
          </p:nvPr>
        </p:nvSpPr>
        <p:spPr>
          <a:xfrm>
            <a:off x="4225138" y="4213928"/>
            <a:ext cx="1764600" cy="224700"/>
          </a:xfrm>
          <a:prstGeom prst="rect">
            <a:avLst/>
          </a:prstGeom>
        </p:spPr>
        <p:txBody>
          <a:bodyPr anchorCtr="0" anchor="ctr" bIns="0" lIns="182875" spcFirstLastPara="1" rIns="91425" wrap="square" tIns="0">
            <a:normAutofit/>
          </a:bodyPr>
          <a:lstStyle>
            <a:lvl1pPr lvl="0">
              <a:spcBef>
                <a:spcPts val="0"/>
              </a:spcBef>
              <a:spcAft>
                <a:spcPts val="0"/>
              </a:spcAft>
              <a:buSzPts val="800"/>
              <a:buNone/>
              <a:defRPr sz="800"/>
            </a:lvl1pPr>
            <a:lvl2pPr lvl="1">
              <a:spcBef>
                <a:spcPts val="800"/>
              </a:spcBef>
              <a:spcAft>
                <a:spcPts val="0"/>
              </a:spcAft>
              <a:buSzPts val="800"/>
              <a:buNone/>
              <a:defRPr sz="800"/>
            </a:lvl2pPr>
            <a:lvl3pPr lvl="2">
              <a:spcBef>
                <a:spcPts val="800"/>
              </a:spcBef>
              <a:spcAft>
                <a:spcPts val="0"/>
              </a:spcAft>
              <a:buSzPts val="800"/>
              <a:buNone/>
              <a:defRPr sz="800"/>
            </a:lvl3pPr>
            <a:lvl4pPr lvl="3">
              <a:spcBef>
                <a:spcPts val="800"/>
              </a:spcBef>
              <a:spcAft>
                <a:spcPts val="0"/>
              </a:spcAft>
              <a:buSzPts val="800"/>
              <a:buNone/>
              <a:defRPr sz="800"/>
            </a:lvl4pPr>
            <a:lvl5pPr lvl="4">
              <a:spcBef>
                <a:spcPts val="800"/>
              </a:spcBef>
              <a:spcAft>
                <a:spcPts val="0"/>
              </a:spcAft>
              <a:buSzPts val="800"/>
              <a:buNone/>
              <a:defRPr sz="800"/>
            </a:lvl5pPr>
            <a:lvl6pPr lvl="5">
              <a:spcBef>
                <a:spcPts val="800"/>
              </a:spcBef>
              <a:spcAft>
                <a:spcPts val="0"/>
              </a:spcAft>
              <a:buSzPts val="800"/>
              <a:buNone/>
              <a:defRPr sz="800"/>
            </a:lvl6pPr>
            <a:lvl7pPr lvl="6">
              <a:spcBef>
                <a:spcPts val="800"/>
              </a:spcBef>
              <a:spcAft>
                <a:spcPts val="0"/>
              </a:spcAft>
              <a:buSzPts val="800"/>
              <a:buNone/>
              <a:defRPr sz="800"/>
            </a:lvl7pPr>
            <a:lvl8pPr lvl="7">
              <a:spcBef>
                <a:spcPts val="800"/>
              </a:spcBef>
              <a:spcAft>
                <a:spcPts val="0"/>
              </a:spcAft>
              <a:buSzPts val="800"/>
              <a:buNone/>
              <a:defRPr sz="800"/>
            </a:lvl8pPr>
            <a:lvl9pPr lvl="8">
              <a:spcBef>
                <a:spcPts val="800"/>
              </a:spcBef>
              <a:spcAft>
                <a:spcPts val="800"/>
              </a:spcAft>
              <a:buSzPts val="800"/>
              <a:buNone/>
              <a:defRPr sz="800"/>
            </a:lvl9pPr>
          </a:lstStyle>
          <a:p/>
        </p:txBody>
      </p:sp>
      <p:sp>
        <p:nvSpPr>
          <p:cNvPr id="179" name="Google Shape;179;p9"/>
          <p:cNvSpPr txBox="1"/>
          <p:nvPr>
            <p:ph idx="23" type="title"/>
          </p:nvPr>
        </p:nvSpPr>
        <p:spPr>
          <a:xfrm>
            <a:off x="4222050" y="3745650"/>
            <a:ext cx="1764600" cy="468600"/>
          </a:xfrm>
          <a:prstGeom prst="rect">
            <a:avLst/>
          </a:prstGeom>
        </p:spPr>
        <p:txBody>
          <a:bodyPr anchorCtr="0" anchor="ctr" bIns="0" lIns="182875" spcFirstLastPara="1" rIns="182875" wrap="square" tIns="0">
            <a:noAutofit/>
          </a:bodyPr>
          <a:lstStyle>
            <a:lvl1pPr lvl="0">
              <a:spcBef>
                <a:spcPts val="0"/>
              </a:spcBef>
              <a:spcAft>
                <a:spcPts val="0"/>
              </a:spcAft>
              <a:buSzPts val="3200"/>
              <a:buFont typeface="Gowun Batang"/>
              <a:buNone/>
              <a:defRPr/>
            </a:lvl1pPr>
            <a:lvl2pPr lvl="1">
              <a:spcBef>
                <a:spcPts val="0"/>
              </a:spcBef>
              <a:spcAft>
                <a:spcPts val="0"/>
              </a:spcAft>
              <a:buSzPts val="3200"/>
              <a:buFont typeface="Inter"/>
              <a:buNone/>
              <a:defRPr>
                <a:latin typeface="Inter"/>
                <a:ea typeface="Inter"/>
                <a:cs typeface="Inter"/>
                <a:sym typeface="Inter"/>
              </a:defRPr>
            </a:lvl2pPr>
            <a:lvl3pPr lvl="2">
              <a:spcBef>
                <a:spcPts val="0"/>
              </a:spcBef>
              <a:spcAft>
                <a:spcPts val="0"/>
              </a:spcAft>
              <a:buSzPts val="3200"/>
              <a:buFont typeface="Inter"/>
              <a:buNone/>
              <a:defRPr>
                <a:latin typeface="Inter"/>
                <a:ea typeface="Inter"/>
                <a:cs typeface="Inter"/>
                <a:sym typeface="Inter"/>
              </a:defRPr>
            </a:lvl3pPr>
            <a:lvl4pPr lvl="3">
              <a:spcBef>
                <a:spcPts val="0"/>
              </a:spcBef>
              <a:spcAft>
                <a:spcPts val="0"/>
              </a:spcAft>
              <a:buSzPts val="3200"/>
              <a:buFont typeface="Inter"/>
              <a:buNone/>
              <a:defRPr>
                <a:latin typeface="Inter"/>
                <a:ea typeface="Inter"/>
                <a:cs typeface="Inter"/>
                <a:sym typeface="Inter"/>
              </a:defRPr>
            </a:lvl4pPr>
            <a:lvl5pPr lvl="4">
              <a:spcBef>
                <a:spcPts val="0"/>
              </a:spcBef>
              <a:spcAft>
                <a:spcPts val="0"/>
              </a:spcAft>
              <a:buSzPts val="3200"/>
              <a:buFont typeface="Inter"/>
              <a:buNone/>
              <a:defRPr>
                <a:latin typeface="Inter"/>
                <a:ea typeface="Inter"/>
                <a:cs typeface="Inter"/>
                <a:sym typeface="Inter"/>
              </a:defRPr>
            </a:lvl5pPr>
            <a:lvl6pPr lvl="5">
              <a:spcBef>
                <a:spcPts val="0"/>
              </a:spcBef>
              <a:spcAft>
                <a:spcPts val="0"/>
              </a:spcAft>
              <a:buSzPts val="3200"/>
              <a:buFont typeface="Inter"/>
              <a:buNone/>
              <a:defRPr>
                <a:latin typeface="Inter"/>
                <a:ea typeface="Inter"/>
                <a:cs typeface="Inter"/>
                <a:sym typeface="Inter"/>
              </a:defRPr>
            </a:lvl6pPr>
            <a:lvl7pPr lvl="6">
              <a:spcBef>
                <a:spcPts val="0"/>
              </a:spcBef>
              <a:spcAft>
                <a:spcPts val="0"/>
              </a:spcAft>
              <a:buSzPts val="3200"/>
              <a:buFont typeface="Inter"/>
              <a:buNone/>
              <a:defRPr>
                <a:latin typeface="Inter"/>
                <a:ea typeface="Inter"/>
                <a:cs typeface="Inter"/>
                <a:sym typeface="Inter"/>
              </a:defRPr>
            </a:lvl7pPr>
            <a:lvl8pPr lvl="7">
              <a:spcBef>
                <a:spcPts val="0"/>
              </a:spcBef>
              <a:spcAft>
                <a:spcPts val="0"/>
              </a:spcAft>
              <a:buSzPts val="3200"/>
              <a:buFont typeface="Inter"/>
              <a:buNone/>
              <a:defRPr>
                <a:latin typeface="Inter"/>
                <a:ea typeface="Inter"/>
                <a:cs typeface="Inter"/>
                <a:sym typeface="Inter"/>
              </a:defRPr>
            </a:lvl8pPr>
            <a:lvl9pPr lvl="8">
              <a:spcBef>
                <a:spcPts val="0"/>
              </a:spcBef>
              <a:spcAft>
                <a:spcPts val="0"/>
              </a:spcAft>
              <a:buSzPts val="3200"/>
              <a:buFont typeface="Inter"/>
              <a:buNone/>
              <a:defRPr>
                <a:latin typeface="Inter"/>
                <a:ea typeface="Inter"/>
                <a:cs typeface="Inter"/>
                <a:sym typeface="Inter"/>
              </a:defRPr>
            </a:lvl9pPr>
          </a:lstStyle>
          <a:p/>
        </p:txBody>
      </p:sp>
      <p:sp>
        <p:nvSpPr>
          <p:cNvPr id="180" name="Google Shape;180;p9"/>
          <p:cNvSpPr txBox="1"/>
          <p:nvPr>
            <p:ph idx="24" type="subTitle"/>
          </p:nvPr>
        </p:nvSpPr>
        <p:spPr>
          <a:xfrm>
            <a:off x="6772301" y="4214250"/>
            <a:ext cx="1848600" cy="224700"/>
          </a:xfrm>
          <a:prstGeom prst="rect">
            <a:avLst/>
          </a:prstGeom>
        </p:spPr>
        <p:txBody>
          <a:bodyPr anchorCtr="0" anchor="ctr" bIns="0" lIns="182875" spcFirstLastPara="1" rIns="91425" wrap="square" tIns="0">
            <a:normAutofit/>
          </a:bodyPr>
          <a:lstStyle>
            <a:lvl1pPr lvl="0">
              <a:spcBef>
                <a:spcPts val="0"/>
              </a:spcBef>
              <a:spcAft>
                <a:spcPts val="0"/>
              </a:spcAft>
              <a:buClr>
                <a:schemeClr val="accent1"/>
              </a:buClr>
              <a:buSzPts val="800"/>
              <a:buFont typeface="Inter SemiBold"/>
              <a:buNone/>
              <a:defRPr sz="800">
                <a:solidFill>
                  <a:schemeClr val="accent1"/>
                </a:solidFill>
                <a:latin typeface="Inter SemiBold"/>
                <a:ea typeface="Inter SemiBold"/>
                <a:cs typeface="Inter SemiBold"/>
                <a:sym typeface="Inter SemiBold"/>
              </a:defRPr>
            </a:lvl1pPr>
            <a:lvl2pPr lvl="1">
              <a:spcBef>
                <a:spcPts val="800"/>
              </a:spcBef>
              <a:spcAft>
                <a:spcPts val="0"/>
              </a:spcAft>
              <a:buClr>
                <a:schemeClr val="accent1"/>
              </a:buClr>
              <a:buSzPts val="800"/>
              <a:buFont typeface="Inter SemiBold"/>
              <a:buNone/>
              <a:defRPr sz="800">
                <a:solidFill>
                  <a:schemeClr val="accent1"/>
                </a:solidFill>
                <a:latin typeface="Inter SemiBold"/>
                <a:ea typeface="Inter SemiBold"/>
                <a:cs typeface="Inter SemiBold"/>
                <a:sym typeface="Inter SemiBold"/>
              </a:defRPr>
            </a:lvl2pPr>
            <a:lvl3pPr lvl="2">
              <a:spcBef>
                <a:spcPts val="800"/>
              </a:spcBef>
              <a:spcAft>
                <a:spcPts val="0"/>
              </a:spcAft>
              <a:buClr>
                <a:schemeClr val="accent1"/>
              </a:buClr>
              <a:buSzPts val="800"/>
              <a:buFont typeface="Inter SemiBold"/>
              <a:buNone/>
              <a:defRPr sz="800">
                <a:solidFill>
                  <a:schemeClr val="accent1"/>
                </a:solidFill>
                <a:latin typeface="Inter SemiBold"/>
                <a:ea typeface="Inter SemiBold"/>
                <a:cs typeface="Inter SemiBold"/>
                <a:sym typeface="Inter SemiBold"/>
              </a:defRPr>
            </a:lvl3pPr>
            <a:lvl4pPr lvl="3">
              <a:spcBef>
                <a:spcPts val="800"/>
              </a:spcBef>
              <a:spcAft>
                <a:spcPts val="0"/>
              </a:spcAft>
              <a:buClr>
                <a:schemeClr val="accent1"/>
              </a:buClr>
              <a:buSzPts val="800"/>
              <a:buFont typeface="Inter SemiBold"/>
              <a:buNone/>
              <a:defRPr sz="800">
                <a:solidFill>
                  <a:schemeClr val="accent1"/>
                </a:solidFill>
                <a:latin typeface="Inter SemiBold"/>
                <a:ea typeface="Inter SemiBold"/>
                <a:cs typeface="Inter SemiBold"/>
                <a:sym typeface="Inter SemiBold"/>
              </a:defRPr>
            </a:lvl4pPr>
            <a:lvl5pPr lvl="4">
              <a:spcBef>
                <a:spcPts val="800"/>
              </a:spcBef>
              <a:spcAft>
                <a:spcPts val="0"/>
              </a:spcAft>
              <a:buClr>
                <a:schemeClr val="accent1"/>
              </a:buClr>
              <a:buSzPts val="800"/>
              <a:buFont typeface="Inter SemiBold"/>
              <a:buNone/>
              <a:defRPr sz="800">
                <a:solidFill>
                  <a:schemeClr val="accent1"/>
                </a:solidFill>
                <a:latin typeface="Inter SemiBold"/>
                <a:ea typeface="Inter SemiBold"/>
                <a:cs typeface="Inter SemiBold"/>
                <a:sym typeface="Inter SemiBold"/>
              </a:defRPr>
            </a:lvl5pPr>
            <a:lvl6pPr lvl="5">
              <a:spcBef>
                <a:spcPts val="800"/>
              </a:spcBef>
              <a:spcAft>
                <a:spcPts val="0"/>
              </a:spcAft>
              <a:buClr>
                <a:schemeClr val="accent1"/>
              </a:buClr>
              <a:buSzPts val="800"/>
              <a:buFont typeface="Inter SemiBold"/>
              <a:buNone/>
              <a:defRPr sz="800">
                <a:solidFill>
                  <a:schemeClr val="accent1"/>
                </a:solidFill>
                <a:latin typeface="Inter SemiBold"/>
                <a:ea typeface="Inter SemiBold"/>
                <a:cs typeface="Inter SemiBold"/>
                <a:sym typeface="Inter SemiBold"/>
              </a:defRPr>
            </a:lvl6pPr>
            <a:lvl7pPr lvl="6">
              <a:spcBef>
                <a:spcPts val="800"/>
              </a:spcBef>
              <a:spcAft>
                <a:spcPts val="0"/>
              </a:spcAft>
              <a:buClr>
                <a:schemeClr val="accent1"/>
              </a:buClr>
              <a:buSzPts val="800"/>
              <a:buFont typeface="Inter SemiBold"/>
              <a:buNone/>
              <a:defRPr sz="800">
                <a:solidFill>
                  <a:schemeClr val="accent1"/>
                </a:solidFill>
                <a:latin typeface="Inter SemiBold"/>
                <a:ea typeface="Inter SemiBold"/>
                <a:cs typeface="Inter SemiBold"/>
                <a:sym typeface="Inter SemiBold"/>
              </a:defRPr>
            </a:lvl7pPr>
            <a:lvl8pPr lvl="7">
              <a:spcBef>
                <a:spcPts val="800"/>
              </a:spcBef>
              <a:spcAft>
                <a:spcPts val="0"/>
              </a:spcAft>
              <a:buClr>
                <a:schemeClr val="accent1"/>
              </a:buClr>
              <a:buSzPts val="800"/>
              <a:buFont typeface="Inter SemiBold"/>
              <a:buNone/>
              <a:defRPr sz="800">
                <a:solidFill>
                  <a:schemeClr val="accent1"/>
                </a:solidFill>
                <a:latin typeface="Inter SemiBold"/>
                <a:ea typeface="Inter SemiBold"/>
                <a:cs typeface="Inter SemiBold"/>
                <a:sym typeface="Inter SemiBold"/>
              </a:defRPr>
            </a:lvl8pPr>
            <a:lvl9pPr lvl="8">
              <a:spcBef>
                <a:spcPts val="800"/>
              </a:spcBef>
              <a:spcAft>
                <a:spcPts val="800"/>
              </a:spcAft>
              <a:buClr>
                <a:schemeClr val="accent1"/>
              </a:buClr>
              <a:buSzPts val="800"/>
              <a:buFont typeface="Inter SemiBold"/>
              <a:buNone/>
              <a:defRPr sz="800">
                <a:solidFill>
                  <a:schemeClr val="accent1"/>
                </a:solidFill>
                <a:latin typeface="Inter SemiBold"/>
                <a:ea typeface="Inter SemiBold"/>
                <a:cs typeface="Inter SemiBold"/>
                <a:sym typeface="Inter SemiBold"/>
              </a:defRPr>
            </a:lvl9pPr>
          </a:lstStyle>
          <a:p/>
        </p:txBody>
      </p:sp>
      <p:sp>
        <p:nvSpPr>
          <p:cNvPr id="181" name="Google Shape;181;p9"/>
          <p:cNvSpPr txBox="1"/>
          <p:nvPr>
            <p:ph idx="25" type="title"/>
          </p:nvPr>
        </p:nvSpPr>
        <p:spPr>
          <a:xfrm>
            <a:off x="6772300" y="3745650"/>
            <a:ext cx="1848600" cy="468600"/>
          </a:xfrm>
          <a:prstGeom prst="rect">
            <a:avLst/>
          </a:prstGeom>
        </p:spPr>
        <p:txBody>
          <a:bodyPr anchorCtr="0" anchor="ctr" bIns="0" lIns="182875" spcFirstLastPara="1" rIns="182875" wrap="square" tIns="0">
            <a:noAutofit/>
          </a:bodyPr>
          <a:lstStyle>
            <a:lvl1pPr lvl="0">
              <a:spcBef>
                <a:spcPts val="0"/>
              </a:spcBef>
              <a:spcAft>
                <a:spcPts val="0"/>
              </a:spcAft>
              <a:buClr>
                <a:schemeClr val="accent1"/>
              </a:buClr>
              <a:buSzPts val="3200"/>
              <a:buFont typeface="Gowun Batang"/>
              <a:buNone/>
              <a:defRPr b="1">
                <a:solidFill>
                  <a:schemeClr val="accent1"/>
                </a:solidFill>
              </a:defRPr>
            </a:lvl1pPr>
            <a:lvl2pPr lvl="1">
              <a:spcBef>
                <a:spcPts val="0"/>
              </a:spcBef>
              <a:spcAft>
                <a:spcPts val="0"/>
              </a:spcAft>
              <a:buClr>
                <a:schemeClr val="accent1"/>
              </a:buClr>
              <a:buSzPts val="3200"/>
              <a:buFont typeface="Inter"/>
              <a:buNone/>
              <a:defRPr b="1">
                <a:solidFill>
                  <a:schemeClr val="accent1"/>
                </a:solidFill>
                <a:latin typeface="Inter"/>
                <a:ea typeface="Inter"/>
                <a:cs typeface="Inter"/>
                <a:sym typeface="Inter"/>
              </a:defRPr>
            </a:lvl2pPr>
            <a:lvl3pPr lvl="2">
              <a:spcBef>
                <a:spcPts val="0"/>
              </a:spcBef>
              <a:spcAft>
                <a:spcPts val="0"/>
              </a:spcAft>
              <a:buClr>
                <a:schemeClr val="accent1"/>
              </a:buClr>
              <a:buSzPts val="3200"/>
              <a:buFont typeface="Inter"/>
              <a:buNone/>
              <a:defRPr b="1">
                <a:solidFill>
                  <a:schemeClr val="accent1"/>
                </a:solidFill>
                <a:latin typeface="Inter"/>
                <a:ea typeface="Inter"/>
                <a:cs typeface="Inter"/>
                <a:sym typeface="Inter"/>
              </a:defRPr>
            </a:lvl3pPr>
            <a:lvl4pPr lvl="3">
              <a:spcBef>
                <a:spcPts val="0"/>
              </a:spcBef>
              <a:spcAft>
                <a:spcPts val="0"/>
              </a:spcAft>
              <a:buClr>
                <a:schemeClr val="accent1"/>
              </a:buClr>
              <a:buSzPts val="3200"/>
              <a:buFont typeface="Inter"/>
              <a:buNone/>
              <a:defRPr b="1">
                <a:solidFill>
                  <a:schemeClr val="accent1"/>
                </a:solidFill>
                <a:latin typeface="Inter"/>
                <a:ea typeface="Inter"/>
                <a:cs typeface="Inter"/>
                <a:sym typeface="Inter"/>
              </a:defRPr>
            </a:lvl4pPr>
            <a:lvl5pPr lvl="4">
              <a:spcBef>
                <a:spcPts val="0"/>
              </a:spcBef>
              <a:spcAft>
                <a:spcPts val="0"/>
              </a:spcAft>
              <a:buClr>
                <a:schemeClr val="accent1"/>
              </a:buClr>
              <a:buSzPts val="3200"/>
              <a:buFont typeface="Inter"/>
              <a:buNone/>
              <a:defRPr b="1">
                <a:solidFill>
                  <a:schemeClr val="accent1"/>
                </a:solidFill>
                <a:latin typeface="Inter"/>
                <a:ea typeface="Inter"/>
                <a:cs typeface="Inter"/>
                <a:sym typeface="Inter"/>
              </a:defRPr>
            </a:lvl5pPr>
            <a:lvl6pPr lvl="5">
              <a:spcBef>
                <a:spcPts val="0"/>
              </a:spcBef>
              <a:spcAft>
                <a:spcPts val="0"/>
              </a:spcAft>
              <a:buClr>
                <a:schemeClr val="accent1"/>
              </a:buClr>
              <a:buSzPts val="3200"/>
              <a:buFont typeface="Inter"/>
              <a:buNone/>
              <a:defRPr b="1">
                <a:solidFill>
                  <a:schemeClr val="accent1"/>
                </a:solidFill>
                <a:latin typeface="Inter"/>
                <a:ea typeface="Inter"/>
                <a:cs typeface="Inter"/>
                <a:sym typeface="Inter"/>
              </a:defRPr>
            </a:lvl6pPr>
            <a:lvl7pPr lvl="6">
              <a:spcBef>
                <a:spcPts val="0"/>
              </a:spcBef>
              <a:spcAft>
                <a:spcPts val="0"/>
              </a:spcAft>
              <a:buClr>
                <a:schemeClr val="accent1"/>
              </a:buClr>
              <a:buSzPts val="3200"/>
              <a:buFont typeface="Inter"/>
              <a:buNone/>
              <a:defRPr b="1">
                <a:solidFill>
                  <a:schemeClr val="accent1"/>
                </a:solidFill>
                <a:latin typeface="Inter"/>
                <a:ea typeface="Inter"/>
                <a:cs typeface="Inter"/>
                <a:sym typeface="Inter"/>
              </a:defRPr>
            </a:lvl7pPr>
            <a:lvl8pPr lvl="7">
              <a:spcBef>
                <a:spcPts val="0"/>
              </a:spcBef>
              <a:spcAft>
                <a:spcPts val="0"/>
              </a:spcAft>
              <a:buClr>
                <a:schemeClr val="accent1"/>
              </a:buClr>
              <a:buSzPts val="3200"/>
              <a:buFont typeface="Inter"/>
              <a:buNone/>
              <a:defRPr b="1">
                <a:solidFill>
                  <a:schemeClr val="accent1"/>
                </a:solidFill>
                <a:latin typeface="Inter"/>
                <a:ea typeface="Inter"/>
                <a:cs typeface="Inter"/>
                <a:sym typeface="Inter"/>
              </a:defRPr>
            </a:lvl8pPr>
            <a:lvl9pPr lvl="8">
              <a:spcBef>
                <a:spcPts val="0"/>
              </a:spcBef>
              <a:spcAft>
                <a:spcPts val="0"/>
              </a:spcAft>
              <a:buClr>
                <a:schemeClr val="accent1"/>
              </a:buClr>
              <a:buSzPts val="3200"/>
              <a:buFont typeface="Inter"/>
              <a:buNone/>
              <a:defRPr b="1">
                <a:solidFill>
                  <a:schemeClr val="accent1"/>
                </a:solidFill>
                <a:latin typeface="Inter"/>
                <a:ea typeface="Inter"/>
                <a:cs typeface="Inter"/>
                <a:sym typeface="Inter"/>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421" name="Shape 142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rational Performance">
  <p:cSld name="BLANK_1_5_1">
    <p:bg>
      <p:bgPr>
        <a:solidFill>
          <a:schemeClr val="lt1"/>
        </a:solidFill>
      </p:bgPr>
    </p:bg>
    <p:spTree>
      <p:nvGrpSpPr>
        <p:cNvPr id="182" name="Shape 182"/>
        <p:cNvGrpSpPr/>
        <p:nvPr/>
      </p:nvGrpSpPr>
      <p:grpSpPr>
        <a:xfrm>
          <a:off x="0" y="0"/>
          <a:ext cx="0" cy="0"/>
          <a:chOff x="0" y="0"/>
          <a:chExt cx="0" cy="0"/>
        </a:xfrm>
      </p:grpSpPr>
      <p:sp>
        <p:nvSpPr>
          <p:cNvPr id="183" name="Google Shape;183;p10"/>
          <p:cNvSpPr txBox="1"/>
          <p:nvPr>
            <p:ph type="title"/>
          </p:nvPr>
        </p:nvSpPr>
        <p:spPr>
          <a:xfrm>
            <a:off x="4675375" y="3375975"/>
            <a:ext cx="1056000" cy="632100"/>
          </a:xfrm>
          <a:prstGeom prst="rect">
            <a:avLst/>
          </a:prstGeom>
        </p:spPr>
        <p:txBody>
          <a:bodyPr anchorCtr="0" anchor="ctr" bIns="91425" lIns="137150" spcFirstLastPara="1" rIns="91425" wrap="square" tIns="91425">
            <a:normAutofit/>
          </a:bodyPr>
          <a:lstStyle>
            <a:lvl1pPr lvl="0">
              <a:spcBef>
                <a:spcPts val="0"/>
              </a:spcBef>
              <a:spcAft>
                <a:spcPts val="0"/>
              </a:spcAft>
              <a:buClr>
                <a:schemeClr val="lt1"/>
              </a:buClr>
              <a:buSzPts val="1000"/>
              <a:buFont typeface="Inter"/>
              <a:buChar char="●"/>
              <a:defRPr b="1" sz="1000">
                <a:latin typeface="Inter"/>
                <a:ea typeface="Inter"/>
                <a:cs typeface="Inter"/>
                <a:sym typeface="Inter"/>
              </a:defRPr>
            </a:lvl1pPr>
            <a:lvl2pPr lvl="1">
              <a:spcBef>
                <a:spcPts val="0"/>
              </a:spcBef>
              <a:spcAft>
                <a:spcPts val="0"/>
              </a:spcAft>
              <a:buClr>
                <a:schemeClr val="lt1"/>
              </a:buClr>
              <a:buSzPts val="1000"/>
              <a:buFont typeface="Inter"/>
              <a:buChar char="○"/>
              <a:defRPr b="1" sz="1000">
                <a:latin typeface="Inter"/>
                <a:ea typeface="Inter"/>
                <a:cs typeface="Inter"/>
                <a:sym typeface="Inter"/>
              </a:defRPr>
            </a:lvl2pPr>
            <a:lvl3pPr lvl="2">
              <a:spcBef>
                <a:spcPts val="0"/>
              </a:spcBef>
              <a:spcAft>
                <a:spcPts val="0"/>
              </a:spcAft>
              <a:buClr>
                <a:schemeClr val="lt1"/>
              </a:buClr>
              <a:buSzPts val="1000"/>
              <a:buFont typeface="Inter"/>
              <a:buChar char="■"/>
              <a:defRPr b="1" sz="1000">
                <a:latin typeface="Inter"/>
                <a:ea typeface="Inter"/>
                <a:cs typeface="Inter"/>
                <a:sym typeface="Inter"/>
              </a:defRPr>
            </a:lvl3pPr>
            <a:lvl4pPr lvl="3">
              <a:spcBef>
                <a:spcPts val="0"/>
              </a:spcBef>
              <a:spcAft>
                <a:spcPts val="0"/>
              </a:spcAft>
              <a:buClr>
                <a:schemeClr val="lt1"/>
              </a:buClr>
              <a:buSzPts val="1000"/>
              <a:buFont typeface="Inter"/>
              <a:buChar char="●"/>
              <a:defRPr b="1" sz="1000">
                <a:latin typeface="Inter"/>
                <a:ea typeface="Inter"/>
                <a:cs typeface="Inter"/>
                <a:sym typeface="Inter"/>
              </a:defRPr>
            </a:lvl4pPr>
            <a:lvl5pPr lvl="4">
              <a:spcBef>
                <a:spcPts val="0"/>
              </a:spcBef>
              <a:spcAft>
                <a:spcPts val="0"/>
              </a:spcAft>
              <a:buClr>
                <a:schemeClr val="lt1"/>
              </a:buClr>
              <a:buSzPts val="1000"/>
              <a:buFont typeface="Inter"/>
              <a:buChar char="○"/>
              <a:defRPr b="1" sz="1000">
                <a:latin typeface="Inter"/>
                <a:ea typeface="Inter"/>
                <a:cs typeface="Inter"/>
                <a:sym typeface="Inter"/>
              </a:defRPr>
            </a:lvl5pPr>
            <a:lvl6pPr lvl="5">
              <a:spcBef>
                <a:spcPts val="0"/>
              </a:spcBef>
              <a:spcAft>
                <a:spcPts val="0"/>
              </a:spcAft>
              <a:buClr>
                <a:schemeClr val="lt1"/>
              </a:buClr>
              <a:buSzPts val="1000"/>
              <a:buFont typeface="Inter"/>
              <a:buChar char="■"/>
              <a:defRPr b="1" sz="1000">
                <a:latin typeface="Inter"/>
                <a:ea typeface="Inter"/>
                <a:cs typeface="Inter"/>
                <a:sym typeface="Inter"/>
              </a:defRPr>
            </a:lvl6pPr>
            <a:lvl7pPr lvl="6">
              <a:spcBef>
                <a:spcPts val="0"/>
              </a:spcBef>
              <a:spcAft>
                <a:spcPts val="0"/>
              </a:spcAft>
              <a:buClr>
                <a:schemeClr val="lt1"/>
              </a:buClr>
              <a:buSzPts val="1000"/>
              <a:buFont typeface="Inter"/>
              <a:buChar char="●"/>
              <a:defRPr b="1" sz="1000">
                <a:latin typeface="Inter"/>
                <a:ea typeface="Inter"/>
                <a:cs typeface="Inter"/>
                <a:sym typeface="Inter"/>
              </a:defRPr>
            </a:lvl7pPr>
            <a:lvl8pPr lvl="7">
              <a:spcBef>
                <a:spcPts val="0"/>
              </a:spcBef>
              <a:spcAft>
                <a:spcPts val="0"/>
              </a:spcAft>
              <a:buClr>
                <a:schemeClr val="lt1"/>
              </a:buClr>
              <a:buSzPts val="1000"/>
              <a:buFont typeface="Inter"/>
              <a:buChar char="○"/>
              <a:defRPr b="1" sz="1000">
                <a:latin typeface="Inter"/>
                <a:ea typeface="Inter"/>
                <a:cs typeface="Inter"/>
                <a:sym typeface="Inter"/>
              </a:defRPr>
            </a:lvl8pPr>
            <a:lvl9pPr lvl="8">
              <a:spcBef>
                <a:spcPts val="0"/>
              </a:spcBef>
              <a:spcAft>
                <a:spcPts val="0"/>
              </a:spcAft>
              <a:buClr>
                <a:schemeClr val="lt1"/>
              </a:buClr>
              <a:buSzPts val="1000"/>
              <a:buFont typeface="Inter"/>
              <a:buChar char="■"/>
              <a:defRPr b="1" sz="1000">
                <a:latin typeface="Inter"/>
                <a:ea typeface="Inter"/>
                <a:cs typeface="Inter"/>
                <a:sym typeface="Inter"/>
              </a:defRPr>
            </a:lvl9pPr>
          </a:lstStyle>
          <a:p/>
        </p:txBody>
      </p:sp>
      <p:sp>
        <p:nvSpPr>
          <p:cNvPr id="184" name="Google Shape;184;p10"/>
          <p:cNvSpPr txBox="1"/>
          <p:nvPr>
            <p:ph idx="2" type="title"/>
          </p:nvPr>
        </p:nvSpPr>
        <p:spPr>
          <a:xfrm>
            <a:off x="3429275" y="3375975"/>
            <a:ext cx="1244100" cy="632100"/>
          </a:xfrm>
          <a:prstGeom prst="rect">
            <a:avLst/>
          </a:prstGeom>
        </p:spPr>
        <p:txBody>
          <a:bodyPr anchorCtr="0" anchor="ctr" bIns="91425" lIns="137150" spcFirstLastPara="1" rIns="91425" wrap="square" tIns="91425">
            <a:normAutofit/>
          </a:bodyPr>
          <a:lstStyle>
            <a:lvl1pPr lvl="0">
              <a:spcBef>
                <a:spcPts val="0"/>
              </a:spcBef>
              <a:spcAft>
                <a:spcPts val="0"/>
              </a:spcAft>
              <a:buClr>
                <a:schemeClr val="lt1"/>
              </a:buClr>
              <a:buSzPts val="1000"/>
              <a:buFont typeface="Inter"/>
              <a:buChar char="●"/>
              <a:defRPr b="1" sz="1000">
                <a:latin typeface="Inter"/>
                <a:ea typeface="Inter"/>
                <a:cs typeface="Inter"/>
                <a:sym typeface="Inter"/>
              </a:defRPr>
            </a:lvl1pPr>
            <a:lvl2pPr lvl="1">
              <a:spcBef>
                <a:spcPts val="0"/>
              </a:spcBef>
              <a:spcAft>
                <a:spcPts val="0"/>
              </a:spcAft>
              <a:buClr>
                <a:schemeClr val="lt1"/>
              </a:buClr>
              <a:buSzPts val="1000"/>
              <a:buFont typeface="Inter"/>
              <a:buChar char="○"/>
              <a:defRPr b="1" sz="1000">
                <a:latin typeface="Inter"/>
                <a:ea typeface="Inter"/>
                <a:cs typeface="Inter"/>
                <a:sym typeface="Inter"/>
              </a:defRPr>
            </a:lvl2pPr>
            <a:lvl3pPr lvl="2">
              <a:spcBef>
                <a:spcPts val="0"/>
              </a:spcBef>
              <a:spcAft>
                <a:spcPts val="0"/>
              </a:spcAft>
              <a:buClr>
                <a:schemeClr val="lt1"/>
              </a:buClr>
              <a:buSzPts val="1000"/>
              <a:buFont typeface="Inter"/>
              <a:buChar char="■"/>
              <a:defRPr b="1" sz="1000">
                <a:latin typeface="Inter"/>
                <a:ea typeface="Inter"/>
                <a:cs typeface="Inter"/>
                <a:sym typeface="Inter"/>
              </a:defRPr>
            </a:lvl3pPr>
            <a:lvl4pPr lvl="3">
              <a:spcBef>
                <a:spcPts val="0"/>
              </a:spcBef>
              <a:spcAft>
                <a:spcPts val="0"/>
              </a:spcAft>
              <a:buClr>
                <a:schemeClr val="lt1"/>
              </a:buClr>
              <a:buSzPts val="1000"/>
              <a:buFont typeface="Inter"/>
              <a:buChar char="●"/>
              <a:defRPr b="1" sz="1000">
                <a:latin typeface="Inter"/>
                <a:ea typeface="Inter"/>
                <a:cs typeface="Inter"/>
                <a:sym typeface="Inter"/>
              </a:defRPr>
            </a:lvl4pPr>
            <a:lvl5pPr lvl="4">
              <a:spcBef>
                <a:spcPts val="0"/>
              </a:spcBef>
              <a:spcAft>
                <a:spcPts val="0"/>
              </a:spcAft>
              <a:buClr>
                <a:schemeClr val="lt1"/>
              </a:buClr>
              <a:buSzPts val="1000"/>
              <a:buFont typeface="Inter"/>
              <a:buChar char="○"/>
              <a:defRPr b="1" sz="1000">
                <a:latin typeface="Inter"/>
                <a:ea typeface="Inter"/>
                <a:cs typeface="Inter"/>
                <a:sym typeface="Inter"/>
              </a:defRPr>
            </a:lvl5pPr>
            <a:lvl6pPr lvl="5">
              <a:spcBef>
                <a:spcPts val="0"/>
              </a:spcBef>
              <a:spcAft>
                <a:spcPts val="0"/>
              </a:spcAft>
              <a:buClr>
                <a:schemeClr val="lt1"/>
              </a:buClr>
              <a:buSzPts val="1000"/>
              <a:buFont typeface="Inter"/>
              <a:buChar char="■"/>
              <a:defRPr b="1" sz="1000">
                <a:latin typeface="Inter"/>
                <a:ea typeface="Inter"/>
                <a:cs typeface="Inter"/>
                <a:sym typeface="Inter"/>
              </a:defRPr>
            </a:lvl6pPr>
            <a:lvl7pPr lvl="6">
              <a:spcBef>
                <a:spcPts val="0"/>
              </a:spcBef>
              <a:spcAft>
                <a:spcPts val="0"/>
              </a:spcAft>
              <a:buClr>
                <a:schemeClr val="lt1"/>
              </a:buClr>
              <a:buSzPts val="1000"/>
              <a:buFont typeface="Inter"/>
              <a:buChar char="●"/>
              <a:defRPr b="1" sz="1000">
                <a:latin typeface="Inter"/>
                <a:ea typeface="Inter"/>
                <a:cs typeface="Inter"/>
                <a:sym typeface="Inter"/>
              </a:defRPr>
            </a:lvl7pPr>
            <a:lvl8pPr lvl="7">
              <a:spcBef>
                <a:spcPts val="0"/>
              </a:spcBef>
              <a:spcAft>
                <a:spcPts val="0"/>
              </a:spcAft>
              <a:buClr>
                <a:schemeClr val="lt1"/>
              </a:buClr>
              <a:buSzPts val="1000"/>
              <a:buFont typeface="Inter"/>
              <a:buChar char="○"/>
              <a:defRPr b="1" sz="1000">
                <a:latin typeface="Inter"/>
                <a:ea typeface="Inter"/>
                <a:cs typeface="Inter"/>
                <a:sym typeface="Inter"/>
              </a:defRPr>
            </a:lvl8pPr>
            <a:lvl9pPr lvl="8">
              <a:spcBef>
                <a:spcPts val="0"/>
              </a:spcBef>
              <a:spcAft>
                <a:spcPts val="0"/>
              </a:spcAft>
              <a:buClr>
                <a:schemeClr val="lt1"/>
              </a:buClr>
              <a:buSzPts val="1000"/>
              <a:buFont typeface="Inter"/>
              <a:buChar char="■"/>
              <a:defRPr b="1" sz="1000">
                <a:latin typeface="Inter"/>
                <a:ea typeface="Inter"/>
                <a:cs typeface="Inter"/>
                <a:sym typeface="Inter"/>
              </a:defRPr>
            </a:lvl9pPr>
          </a:lstStyle>
          <a:p/>
        </p:txBody>
      </p:sp>
      <p:sp>
        <p:nvSpPr>
          <p:cNvPr id="185" name="Google Shape;185;p10"/>
          <p:cNvSpPr txBox="1"/>
          <p:nvPr>
            <p:ph idx="3" type="title"/>
          </p:nvPr>
        </p:nvSpPr>
        <p:spPr>
          <a:xfrm>
            <a:off x="4675375" y="1475325"/>
            <a:ext cx="1056000" cy="632100"/>
          </a:xfrm>
          <a:prstGeom prst="rect">
            <a:avLst/>
          </a:prstGeom>
        </p:spPr>
        <p:txBody>
          <a:bodyPr anchorCtr="0" anchor="ctr" bIns="91425" lIns="137150" spcFirstLastPara="1" rIns="91425" wrap="square" tIns="91425">
            <a:normAutofit/>
          </a:bodyPr>
          <a:lstStyle>
            <a:lvl1pPr lvl="0">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1pPr>
            <a:lvl2pPr lvl="1">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2pPr>
            <a:lvl3pPr lvl="2">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3pPr>
            <a:lvl4pPr lvl="3">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4pPr>
            <a:lvl5pPr lvl="4">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5pPr>
            <a:lvl6pPr lvl="5">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6pPr>
            <a:lvl7pPr lvl="6">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7pPr>
            <a:lvl8pPr lvl="7">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8pPr>
            <a:lvl9pPr lvl="8">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9pPr>
          </a:lstStyle>
          <a:p/>
        </p:txBody>
      </p:sp>
      <p:sp>
        <p:nvSpPr>
          <p:cNvPr id="186" name="Google Shape;186;p10"/>
          <p:cNvSpPr txBox="1"/>
          <p:nvPr>
            <p:ph idx="4" type="title"/>
          </p:nvPr>
        </p:nvSpPr>
        <p:spPr>
          <a:xfrm>
            <a:off x="4675375" y="2107788"/>
            <a:ext cx="1056000" cy="632100"/>
          </a:xfrm>
          <a:prstGeom prst="rect">
            <a:avLst/>
          </a:prstGeom>
        </p:spPr>
        <p:txBody>
          <a:bodyPr anchorCtr="0" anchor="ctr" bIns="91425" lIns="137150" spcFirstLastPara="1" rIns="91425" wrap="square" tIns="91425">
            <a:normAutofit/>
          </a:bodyPr>
          <a:lstStyle>
            <a:lvl1pPr lvl="0">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1pPr>
            <a:lvl2pPr lvl="1">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2pPr>
            <a:lvl3pPr lvl="2">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3pPr>
            <a:lvl4pPr lvl="3">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4pPr>
            <a:lvl5pPr lvl="4">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5pPr>
            <a:lvl6pPr lvl="5">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6pPr>
            <a:lvl7pPr lvl="6">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7pPr>
            <a:lvl8pPr lvl="7">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8pPr>
            <a:lvl9pPr lvl="8">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9pPr>
          </a:lstStyle>
          <a:p/>
        </p:txBody>
      </p:sp>
      <p:sp>
        <p:nvSpPr>
          <p:cNvPr id="187" name="Google Shape;187;p10"/>
          <p:cNvSpPr txBox="1"/>
          <p:nvPr>
            <p:ph idx="5" type="title"/>
          </p:nvPr>
        </p:nvSpPr>
        <p:spPr>
          <a:xfrm>
            <a:off x="4675375" y="2740325"/>
            <a:ext cx="1056000" cy="632100"/>
          </a:xfrm>
          <a:prstGeom prst="rect">
            <a:avLst/>
          </a:prstGeom>
        </p:spPr>
        <p:txBody>
          <a:bodyPr anchorCtr="0" anchor="ctr" bIns="91425" lIns="137150" spcFirstLastPara="1" rIns="91425" wrap="square" tIns="91425">
            <a:normAutofit/>
          </a:bodyPr>
          <a:lstStyle>
            <a:lvl1pPr lvl="0">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1pPr>
            <a:lvl2pPr lvl="1">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2pPr>
            <a:lvl3pPr lvl="2">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3pPr>
            <a:lvl4pPr lvl="3">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4pPr>
            <a:lvl5pPr lvl="4">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5pPr>
            <a:lvl6pPr lvl="5">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6pPr>
            <a:lvl7pPr lvl="6">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7pPr>
            <a:lvl8pPr lvl="7">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8pPr>
            <a:lvl9pPr lvl="8">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9pPr>
          </a:lstStyle>
          <a:p/>
        </p:txBody>
      </p:sp>
      <p:sp>
        <p:nvSpPr>
          <p:cNvPr id="188" name="Google Shape;188;p10"/>
          <p:cNvSpPr txBox="1"/>
          <p:nvPr>
            <p:ph idx="6" type="title"/>
          </p:nvPr>
        </p:nvSpPr>
        <p:spPr>
          <a:xfrm>
            <a:off x="4675375" y="4007325"/>
            <a:ext cx="1056000" cy="609300"/>
          </a:xfrm>
          <a:prstGeom prst="rect">
            <a:avLst/>
          </a:prstGeom>
        </p:spPr>
        <p:txBody>
          <a:bodyPr anchorCtr="0" anchor="ctr" bIns="91425" lIns="137150" spcFirstLastPara="1" rIns="91425" wrap="square" tIns="91425">
            <a:normAutofit/>
          </a:bodyPr>
          <a:lstStyle>
            <a:lvl1pPr lvl="0">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1pPr>
            <a:lvl2pPr lvl="1">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2pPr>
            <a:lvl3pPr lvl="2">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3pPr>
            <a:lvl4pPr lvl="3">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4pPr>
            <a:lvl5pPr lvl="4">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5pPr>
            <a:lvl6pPr lvl="5">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6pPr>
            <a:lvl7pPr lvl="6">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7pPr>
            <a:lvl8pPr lvl="7">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8pPr>
            <a:lvl9pPr lvl="8">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9pPr>
          </a:lstStyle>
          <a:p/>
        </p:txBody>
      </p:sp>
      <p:sp>
        <p:nvSpPr>
          <p:cNvPr id="189" name="Google Shape;189;p10"/>
          <p:cNvSpPr txBox="1"/>
          <p:nvPr>
            <p:ph idx="7" type="title"/>
          </p:nvPr>
        </p:nvSpPr>
        <p:spPr>
          <a:xfrm>
            <a:off x="3429252" y="1475325"/>
            <a:ext cx="1244100" cy="632100"/>
          </a:xfrm>
          <a:prstGeom prst="rect">
            <a:avLst/>
          </a:prstGeom>
        </p:spPr>
        <p:txBody>
          <a:bodyPr anchorCtr="0" anchor="ctr" bIns="91425" lIns="137150" spcFirstLastPara="1" rIns="91425" wrap="square" tIns="91425">
            <a:normAutofit/>
          </a:bodyPr>
          <a:lstStyle>
            <a:lvl1pPr lvl="0">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1pPr>
            <a:lvl2pPr lvl="1">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2pPr>
            <a:lvl3pPr lvl="2">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3pPr>
            <a:lvl4pPr lvl="3">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4pPr>
            <a:lvl5pPr lvl="4">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5pPr>
            <a:lvl6pPr lvl="5">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6pPr>
            <a:lvl7pPr lvl="6">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7pPr>
            <a:lvl8pPr lvl="7">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8pPr>
            <a:lvl9pPr lvl="8">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9pPr>
          </a:lstStyle>
          <a:p/>
        </p:txBody>
      </p:sp>
      <p:sp>
        <p:nvSpPr>
          <p:cNvPr id="190" name="Google Shape;190;p10"/>
          <p:cNvSpPr txBox="1"/>
          <p:nvPr>
            <p:ph idx="8" type="title"/>
          </p:nvPr>
        </p:nvSpPr>
        <p:spPr>
          <a:xfrm>
            <a:off x="3429252" y="2107275"/>
            <a:ext cx="1244100" cy="632100"/>
          </a:xfrm>
          <a:prstGeom prst="rect">
            <a:avLst/>
          </a:prstGeom>
        </p:spPr>
        <p:txBody>
          <a:bodyPr anchorCtr="0" anchor="ctr" bIns="91425" lIns="137150" spcFirstLastPara="1" rIns="91425" wrap="square" tIns="91425">
            <a:normAutofit/>
          </a:bodyPr>
          <a:lstStyle>
            <a:lvl1pPr lvl="0">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1pPr>
            <a:lvl2pPr lvl="1">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2pPr>
            <a:lvl3pPr lvl="2">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3pPr>
            <a:lvl4pPr lvl="3">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4pPr>
            <a:lvl5pPr lvl="4">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5pPr>
            <a:lvl6pPr lvl="5">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6pPr>
            <a:lvl7pPr lvl="6">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7pPr>
            <a:lvl8pPr lvl="7">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8pPr>
            <a:lvl9pPr lvl="8">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9pPr>
          </a:lstStyle>
          <a:p/>
        </p:txBody>
      </p:sp>
      <p:sp>
        <p:nvSpPr>
          <p:cNvPr id="191" name="Google Shape;191;p10"/>
          <p:cNvSpPr txBox="1"/>
          <p:nvPr>
            <p:ph idx="9" type="title"/>
          </p:nvPr>
        </p:nvSpPr>
        <p:spPr>
          <a:xfrm>
            <a:off x="3429252" y="2742250"/>
            <a:ext cx="1244100" cy="632100"/>
          </a:xfrm>
          <a:prstGeom prst="rect">
            <a:avLst/>
          </a:prstGeom>
        </p:spPr>
        <p:txBody>
          <a:bodyPr anchorCtr="0" anchor="ctr" bIns="91425" lIns="137150" spcFirstLastPara="1" rIns="91425" wrap="square" tIns="91425">
            <a:normAutofit/>
          </a:bodyPr>
          <a:lstStyle>
            <a:lvl1pPr lvl="0">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1pPr>
            <a:lvl2pPr lvl="1">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2pPr>
            <a:lvl3pPr lvl="2">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3pPr>
            <a:lvl4pPr lvl="3">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4pPr>
            <a:lvl5pPr lvl="4">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5pPr>
            <a:lvl6pPr lvl="5">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6pPr>
            <a:lvl7pPr lvl="6">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7pPr>
            <a:lvl8pPr lvl="7">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8pPr>
            <a:lvl9pPr lvl="8">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9pPr>
          </a:lstStyle>
          <a:p/>
        </p:txBody>
      </p:sp>
      <p:sp>
        <p:nvSpPr>
          <p:cNvPr id="192" name="Google Shape;192;p10"/>
          <p:cNvSpPr txBox="1"/>
          <p:nvPr>
            <p:ph idx="13" type="title"/>
          </p:nvPr>
        </p:nvSpPr>
        <p:spPr>
          <a:xfrm>
            <a:off x="3429250" y="4008675"/>
            <a:ext cx="1244100" cy="609300"/>
          </a:xfrm>
          <a:prstGeom prst="rect">
            <a:avLst/>
          </a:prstGeom>
        </p:spPr>
        <p:txBody>
          <a:bodyPr anchorCtr="0" anchor="ctr" bIns="91425" lIns="137150" spcFirstLastPara="1" rIns="91425" wrap="square" tIns="91425">
            <a:normAutofit/>
          </a:bodyPr>
          <a:lstStyle>
            <a:lvl1pPr lvl="0">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1pPr>
            <a:lvl2pPr lvl="1">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2pPr>
            <a:lvl3pPr lvl="2">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3pPr>
            <a:lvl4pPr lvl="3">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4pPr>
            <a:lvl5pPr lvl="4">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5pPr>
            <a:lvl6pPr lvl="5">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6pPr>
            <a:lvl7pPr lvl="6">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7pPr>
            <a:lvl8pPr lvl="7">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8pPr>
            <a:lvl9pPr lvl="8">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9pPr>
          </a:lstStyle>
          <a:p/>
        </p:txBody>
      </p:sp>
      <p:sp>
        <p:nvSpPr>
          <p:cNvPr id="193" name="Google Shape;193;p10"/>
          <p:cNvSpPr txBox="1"/>
          <p:nvPr>
            <p:ph idx="14" type="title"/>
          </p:nvPr>
        </p:nvSpPr>
        <p:spPr>
          <a:xfrm>
            <a:off x="2184152" y="1475325"/>
            <a:ext cx="1244100" cy="632100"/>
          </a:xfrm>
          <a:prstGeom prst="rect">
            <a:avLst/>
          </a:prstGeom>
        </p:spPr>
        <p:txBody>
          <a:bodyPr anchorCtr="0" anchor="ctr" bIns="91425" lIns="137150" spcFirstLastPara="1" rIns="91425" wrap="square" tIns="91425">
            <a:normAutofit/>
          </a:bodyPr>
          <a:lstStyle>
            <a:lvl1pPr lvl="0">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1pPr>
            <a:lvl2pPr lvl="1">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2pPr>
            <a:lvl3pPr lvl="2">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3pPr>
            <a:lvl4pPr lvl="3">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4pPr>
            <a:lvl5pPr lvl="4">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5pPr>
            <a:lvl6pPr lvl="5">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6pPr>
            <a:lvl7pPr lvl="6">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7pPr>
            <a:lvl8pPr lvl="7">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8pPr>
            <a:lvl9pPr lvl="8">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9pPr>
          </a:lstStyle>
          <a:p/>
        </p:txBody>
      </p:sp>
      <p:sp>
        <p:nvSpPr>
          <p:cNvPr id="194" name="Google Shape;194;p10"/>
          <p:cNvSpPr txBox="1"/>
          <p:nvPr>
            <p:ph idx="15" type="title"/>
          </p:nvPr>
        </p:nvSpPr>
        <p:spPr>
          <a:xfrm>
            <a:off x="2184152" y="2107275"/>
            <a:ext cx="1244100" cy="632100"/>
          </a:xfrm>
          <a:prstGeom prst="rect">
            <a:avLst/>
          </a:prstGeom>
        </p:spPr>
        <p:txBody>
          <a:bodyPr anchorCtr="0" anchor="ctr" bIns="91425" lIns="137150" spcFirstLastPara="1" rIns="91425" wrap="square" tIns="91425">
            <a:normAutofit/>
          </a:bodyPr>
          <a:lstStyle>
            <a:lvl1pPr lvl="0">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1pPr>
            <a:lvl2pPr lvl="1">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2pPr>
            <a:lvl3pPr lvl="2">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3pPr>
            <a:lvl4pPr lvl="3">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4pPr>
            <a:lvl5pPr lvl="4">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5pPr>
            <a:lvl6pPr lvl="5">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6pPr>
            <a:lvl7pPr lvl="6">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7pPr>
            <a:lvl8pPr lvl="7">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8pPr>
            <a:lvl9pPr lvl="8">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9pPr>
          </a:lstStyle>
          <a:p/>
        </p:txBody>
      </p:sp>
      <p:sp>
        <p:nvSpPr>
          <p:cNvPr id="195" name="Google Shape;195;p10"/>
          <p:cNvSpPr txBox="1"/>
          <p:nvPr>
            <p:ph idx="16" type="title"/>
          </p:nvPr>
        </p:nvSpPr>
        <p:spPr>
          <a:xfrm>
            <a:off x="2184152" y="2742250"/>
            <a:ext cx="1244100" cy="632100"/>
          </a:xfrm>
          <a:prstGeom prst="rect">
            <a:avLst/>
          </a:prstGeom>
        </p:spPr>
        <p:txBody>
          <a:bodyPr anchorCtr="0" anchor="ctr" bIns="91425" lIns="137150" spcFirstLastPara="1" rIns="91425" wrap="square" tIns="91425">
            <a:normAutofit/>
          </a:bodyPr>
          <a:lstStyle>
            <a:lvl1pPr lvl="0">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1pPr>
            <a:lvl2pPr lvl="1">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2pPr>
            <a:lvl3pPr lvl="2">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3pPr>
            <a:lvl4pPr lvl="3">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4pPr>
            <a:lvl5pPr lvl="4">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5pPr>
            <a:lvl6pPr lvl="5">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6pPr>
            <a:lvl7pPr lvl="6">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7pPr>
            <a:lvl8pPr lvl="7">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8pPr>
            <a:lvl9pPr lvl="8">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9pPr>
          </a:lstStyle>
          <a:p/>
        </p:txBody>
      </p:sp>
      <p:sp>
        <p:nvSpPr>
          <p:cNvPr id="196" name="Google Shape;196;p10"/>
          <p:cNvSpPr txBox="1"/>
          <p:nvPr>
            <p:ph idx="17" type="title"/>
          </p:nvPr>
        </p:nvSpPr>
        <p:spPr>
          <a:xfrm>
            <a:off x="2184175" y="3375975"/>
            <a:ext cx="1244100" cy="632100"/>
          </a:xfrm>
          <a:prstGeom prst="rect">
            <a:avLst/>
          </a:prstGeom>
        </p:spPr>
        <p:txBody>
          <a:bodyPr anchorCtr="0" anchor="ctr" bIns="91425" lIns="137150" spcFirstLastPara="1" rIns="91425" wrap="square" tIns="91425">
            <a:normAutofit/>
          </a:bodyPr>
          <a:lstStyle>
            <a:lvl1pPr lvl="0">
              <a:spcBef>
                <a:spcPts val="0"/>
              </a:spcBef>
              <a:spcAft>
                <a:spcPts val="0"/>
              </a:spcAft>
              <a:buClr>
                <a:schemeClr val="lt1"/>
              </a:buClr>
              <a:buSzPts val="1000"/>
              <a:buFont typeface="Inter"/>
              <a:buChar char="●"/>
              <a:defRPr sz="1000">
                <a:latin typeface="Inter"/>
                <a:ea typeface="Inter"/>
                <a:cs typeface="Inter"/>
                <a:sym typeface="Inter"/>
              </a:defRPr>
            </a:lvl1pPr>
            <a:lvl2pPr lvl="1">
              <a:spcBef>
                <a:spcPts val="0"/>
              </a:spcBef>
              <a:spcAft>
                <a:spcPts val="0"/>
              </a:spcAft>
              <a:buClr>
                <a:schemeClr val="lt1"/>
              </a:buClr>
              <a:buSzPts val="1000"/>
              <a:buFont typeface="Inter"/>
              <a:buChar char="○"/>
              <a:defRPr sz="1000">
                <a:latin typeface="Inter"/>
                <a:ea typeface="Inter"/>
                <a:cs typeface="Inter"/>
                <a:sym typeface="Inter"/>
              </a:defRPr>
            </a:lvl2pPr>
            <a:lvl3pPr lvl="2">
              <a:spcBef>
                <a:spcPts val="0"/>
              </a:spcBef>
              <a:spcAft>
                <a:spcPts val="0"/>
              </a:spcAft>
              <a:buClr>
                <a:schemeClr val="lt1"/>
              </a:buClr>
              <a:buSzPts val="1000"/>
              <a:buFont typeface="Inter"/>
              <a:buChar char="■"/>
              <a:defRPr sz="1000">
                <a:latin typeface="Inter"/>
                <a:ea typeface="Inter"/>
                <a:cs typeface="Inter"/>
                <a:sym typeface="Inter"/>
              </a:defRPr>
            </a:lvl3pPr>
            <a:lvl4pPr lvl="3">
              <a:spcBef>
                <a:spcPts val="0"/>
              </a:spcBef>
              <a:spcAft>
                <a:spcPts val="0"/>
              </a:spcAft>
              <a:buClr>
                <a:schemeClr val="lt1"/>
              </a:buClr>
              <a:buSzPts val="1000"/>
              <a:buFont typeface="Inter"/>
              <a:buChar char="●"/>
              <a:defRPr sz="1000">
                <a:latin typeface="Inter"/>
                <a:ea typeface="Inter"/>
                <a:cs typeface="Inter"/>
                <a:sym typeface="Inter"/>
              </a:defRPr>
            </a:lvl4pPr>
            <a:lvl5pPr lvl="4">
              <a:spcBef>
                <a:spcPts val="0"/>
              </a:spcBef>
              <a:spcAft>
                <a:spcPts val="0"/>
              </a:spcAft>
              <a:buClr>
                <a:schemeClr val="lt1"/>
              </a:buClr>
              <a:buSzPts val="1000"/>
              <a:buFont typeface="Inter"/>
              <a:buChar char="○"/>
              <a:defRPr sz="1000">
                <a:latin typeface="Inter"/>
                <a:ea typeface="Inter"/>
                <a:cs typeface="Inter"/>
                <a:sym typeface="Inter"/>
              </a:defRPr>
            </a:lvl5pPr>
            <a:lvl6pPr lvl="5">
              <a:spcBef>
                <a:spcPts val="0"/>
              </a:spcBef>
              <a:spcAft>
                <a:spcPts val="0"/>
              </a:spcAft>
              <a:buClr>
                <a:schemeClr val="lt1"/>
              </a:buClr>
              <a:buSzPts val="1000"/>
              <a:buFont typeface="Inter"/>
              <a:buChar char="■"/>
              <a:defRPr sz="1000">
                <a:latin typeface="Inter"/>
                <a:ea typeface="Inter"/>
                <a:cs typeface="Inter"/>
                <a:sym typeface="Inter"/>
              </a:defRPr>
            </a:lvl6pPr>
            <a:lvl7pPr lvl="6">
              <a:spcBef>
                <a:spcPts val="0"/>
              </a:spcBef>
              <a:spcAft>
                <a:spcPts val="0"/>
              </a:spcAft>
              <a:buClr>
                <a:schemeClr val="lt1"/>
              </a:buClr>
              <a:buSzPts val="1000"/>
              <a:buFont typeface="Inter"/>
              <a:buChar char="●"/>
              <a:defRPr sz="1000">
                <a:latin typeface="Inter"/>
                <a:ea typeface="Inter"/>
                <a:cs typeface="Inter"/>
                <a:sym typeface="Inter"/>
              </a:defRPr>
            </a:lvl7pPr>
            <a:lvl8pPr lvl="7">
              <a:spcBef>
                <a:spcPts val="0"/>
              </a:spcBef>
              <a:spcAft>
                <a:spcPts val="0"/>
              </a:spcAft>
              <a:buClr>
                <a:schemeClr val="lt1"/>
              </a:buClr>
              <a:buSzPts val="1000"/>
              <a:buFont typeface="Inter"/>
              <a:buChar char="○"/>
              <a:defRPr sz="1000">
                <a:latin typeface="Inter"/>
                <a:ea typeface="Inter"/>
                <a:cs typeface="Inter"/>
                <a:sym typeface="Inter"/>
              </a:defRPr>
            </a:lvl8pPr>
            <a:lvl9pPr lvl="8">
              <a:spcBef>
                <a:spcPts val="0"/>
              </a:spcBef>
              <a:spcAft>
                <a:spcPts val="0"/>
              </a:spcAft>
              <a:buClr>
                <a:schemeClr val="lt1"/>
              </a:buClr>
              <a:buSzPts val="1000"/>
              <a:buFont typeface="Inter"/>
              <a:buChar char="■"/>
              <a:defRPr sz="1000">
                <a:latin typeface="Inter"/>
                <a:ea typeface="Inter"/>
                <a:cs typeface="Inter"/>
                <a:sym typeface="Inter"/>
              </a:defRPr>
            </a:lvl9pPr>
          </a:lstStyle>
          <a:p/>
        </p:txBody>
      </p:sp>
      <p:sp>
        <p:nvSpPr>
          <p:cNvPr id="197" name="Google Shape;197;p10"/>
          <p:cNvSpPr txBox="1"/>
          <p:nvPr>
            <p:ph idx="18" type="title"/>
          </p:nvPr>
        </p:nvSpPr>
        <p:spPr>
          <a:xfrm>
            <a:off x="2184150" y="4008675"/>
            <a:ext cx="1244100" cy="609300"/>
          </a:xfrm>
          <a:prstGeom prst="rect">
            <a:avLst/>
          </a:prstGeom>
        </p:spPr>
        <p:txBody>
          <a:bodyPr anchorCtr="0" anchor="ctr" bIns="91425" lIns="137150" spcFirstLastPara="1" rIns="91425" wrap="square" tIns="91425">
            <a:normAutofit/>
          </a:bodyPr>
          <a:lstStyle>
            <a:lvl1pPr lvl="0">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1pPr>
            <a:lvl2pPr lvl="1">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2pPr>
            <a:lvl3pPr lvl="2">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3pPr>
            <a:lvl4pPr lvl="3">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4pPr>
            <a:lvl5pPr lvl="4">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5pPr>
            <a:lvl6pPr lvl="5">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6pPr>
            <a:lvl7pPr lvl="6">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7pPr>
            <a:lvl8pPr lvl="7">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8pPr>
            <a:lvl9pPr lvl="8">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9pPr>
          </a:lstStyle>
          <a:p/>
        </p:txBody>
      </p:sp>
      <p:sp>
        <p:nvSpPr>
          <p:cNvPr id="198" name="Google Shape;198;p10"/>
          <p:cNvSpPr txBox="1"/>
          <p:nvPr>
            <p:ph idx="19" type="title"/>
          </p:nvPr>
        </p:nvSpPr>
        <p:spPr>
          <a:xfrm>
            <a:off x="522075" y="3375513"/>
            <a:ext cx="1661100" cy="632100"/>
          </a:xfrm>
          <a:prstGeom prst="rect">
            <a:avLst/>
          </a:prstGeom>
        </p:spPr>
        <p:txBody>
          <a:bodyPr anchorCtr="0" anchor="ctr" bIns="0" lIns="182875" spcFirstLastPara="1" rIns="182875" wrap="square" tIns="0">
            <a:normAutofit/>
          </a:bodyPr>
          <a:lstStyle>
            <a:lvl1pPr lvl="0">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1pPr>
            <a:lvl2pPr lvl="1">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2pPr>
            <a:lvl3pPr lvl="2">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3pPr>
            <a:lvl4pPr lvl="3">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4pPr>
            <a:lvl5pPr lvl="4">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5pPr>
            <a:lvl6pPr lvl="5">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6pPr>
            <a:lvl7pPr lvl="6">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7pPr>
            <a:lvl8pPr lvl="7">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8pPr>
            <a:lvl9pPr lvl="8">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9pPr>
          </a:lstStyle>
          <a:p/>
        </p:txBody>
      </p:sp>
      <p:sp>
        <p:nvSpPr>
          <p:cNvPr id="199" name="Google Shape;199;p10"/>
          <p:cNvSpPr txBox="1"/>
          <p:nvPr>
            <p:ph idx="20" type="title"/>
          </p:nvPr>
        </p:nvSpPr>
        <p:spPr>
          <a:xfrm>
            <a:off x="2183175" y="841675"/>
            <a:ext cx="1244100" cy="632100"/>
          </a:xfrm>
          <a:prstGeom prst="rect">
            <a:avLst/>
          </a:prstGeom>
        </p:spPr>
        <p:txBody>
          <a:bodyPr anchorCtr="0" anchor="ctr" bIns="91425" lIns="137150" spcFirstLastPara="1" rIns="91425" wrap="square" tIns="91425">
            <a:normAutofit/>
          </a:bodyPr>
          <a:lstStyle>
            <a:lvl1pPr lvl="0">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1pPr>
            <a:lvl2pPr lvl="1">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9pPr>
          </a:lstStyle>
          <a:p/>
        </p:txBody>
      </p:sp>
      <p:sp>
        <p:nvSpPr>
          <p:cNvPr id="200" name="Google Shape;200;p10"/>
          <p:cNvSpPr txBox="1"/>
          <p:nvPr>
            <p:ph idx="21" type="title"/>
          </p:nvPr>
        </p:nvSpPr>
        <p:spPr>
          <a:xfrm>
            <a:off x="3429275" y="841675"/>
            <a:ext cx="1244100" cy="632100"/>
          </a:xfrm>
          <a:prstGeom prst="rect">
            <a:avLst/>
          </a:prstGeom>
        </p:spPr>
        <p:txBody>
          <a:bodyPr anchorCtr="0" anchor="ctr" bIns="91425" lIns="137150" spcFirstLastPara="1" rIns="91425" wrap="square" tIns="91425">
            <a:normAutofit/>
          </a:bodyPr>
          <a:lstStyle>
            <a:lvl1pPr lvl="0">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1pPr>
            <a:lvl2pPr lvl="1">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9pPr>
          </a:lstStyle>
          <a:p/>
        </p:txBody>
      </p:sp>
      <p:sp>
        <p:nvSpPr>
          <p:cNvPr id="201" name="Google Shape;201;p10"/>
          <p:cNvSpPr txBox="1"/>
          <p:nvPr>
            <p:ph idx="22" type="title"/>
          </p:nvPr>
        </p:nvSpPr>
        <p:spPr>
          <a:xfrm>
            <a:off x="522075" y="1474600"/>
            <a:ext cx="1661100" cy="632100"/>
          </a:xfrm>
          <a:prstGeom prst="rect">
            <a:avLst/>
          </a:prstGeom>
        </p:spPr>
        <p:txBody>
          <a:bodyPr anchorCtr="0" anchor="ctr" bIns="0" lIns="182875" spcFirstLastPara="1" rIns="182875" wrap="square" tIns="0">
            <a:normAutofit/>
          </a:bodyPr>
          <a:lstStyle>
            <a:lvl1pPr lvl="0">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1pPr>
            <a:lvl2pPr lvl="1">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9pPr>
          </a:lstStyle>
          <a:p/>
        </p:txBody>
      </p:sp>
      <p:sp>
        <p:nvSpPr>
          <p:cNvPr id="202" name="Google Shape;202;p10"/>
          <p:cNvSpPr txBox="1"/>
          <p:nvPr>
            <p:ph idx="23" type="title"/>
          </p:nvPr>
        </p:nvSpPr>
        <p:spPr>
          <a:xfrm>
            <a:off x="522075" y="2108563"/>
            <a:ext cx="1661100" cy="632100"/>
          </a:xfrm>
          <a:prstGeom prst="rect">
            <a:avLst/>
          </a:prstGeom>
        </p:spPr>
        <p:txBody>
          <a:bodyPr anchorCtr="0" anchor="ctr" bIns="0" lIns="182875" spcFirstLastPara="1" rIns="182875" wrap="square" tIns="0">
            <a:normAutofit/>
          </a:bodyPr>
          <a:lstStyle>
            <a:lvl1pPr lvl="0">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1pPr>
            <a:lvl2pPr lvl="1">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9pPr>
          </a:lstStyle>
          <a:p/>
        </p:txBody>
      </p:sp>
      <p:sp>
        <p:nvSpPr>
          <p:cNvPr id="203" name="Google Shape;203;p10"/>
          <p:cNvSpPr txBox="1"/>
          <p:nvPr>
            <p:ph idx="24" type="title"/>
          </p:nvPr>
        </p:nvSpPr>
        <p:spPr>
          <a:xfrm>
            <a:off x="522075" y="2740413"/>
            <a:ext cx="1661100" cy="632100"/>
          </a:xfrm>
          <a:prstGeom prst="rect">
            <a:avLst/>
          </a:prstGeom>
        </p:spPr>
        <p:txBody>
          <a:bodyPr anchorCtr="0" anchor="ctr" bIns="0" lIns="182875" spcFirstLastPara="1" rIns="182875" wrap="square" tIns="0">
            <a:normAutofit/>
          </a:bodyPr>
          <a:lstStyle>
            <a:lvl1pPr lvl="0">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1pPr>
            <a:lvl2pPr lvl="1">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9pPr>
          </a:lstStyle>
          <a:p/>
        </p:txBody>
      </p:sp>
      <p:sp>
        <p:nvSpPr>
          <p:cNvPr id="204" name="Google Shape;204;p10"/>
          <p:cNvSpPr txBox="1"/>
          <p:nvPr>
            <p:ph idx="25" type="title"/>
          </p:nvPr>
        </p:nvSpPr>
        <p:spPr>
          <a:xfrm>
            <a:off x="522075" y="4005674"/>
            <a:ext cx="1661100" cy="609300"/>
          </a:xfrm>
          <a:prstGeom prst="rect">
            <a:avLst/>
          </a:prstGeom>
        </p:spPr>
        <p:txBody>
          <a:bodyPr anchorCtr="0" anchor="ctr" bIns="0" lIns="182875" spcFirstLastPara="1" rIns="182875" wrap="square" tIns="0">
            <a:normAutofit/>
          </a:bodyPr>
          <a:lstStyle>
            <a:lvl1pPr lvl="0">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1pPr>
            <a:lvl2pPr lvl="1">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9pPr>
          </a:lstStyle>
          <a:p/>
        </p:txBody>
      </p:sp>
      <p:sp>
        <p:nvSpPr>
          <p:cNvPr id="205" name="Google Shape;205;p10"/>
          <p:cNvSpPr txBox="1"/>
          <p:nvPr>
            <p:ph idx="26" type="title"/>
          </p:nvPr>
        </p:nvSpPr>
        <p:spPr>
          <a:xfrm>
            <a:off x="5731300" y="1475000"/>
            <a:ext cx="2891400" cy="632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1pPr>
            <a:lvl2pPr lvl="1">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2pPr>
            <a:lvl3pPr lvl="2">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3pPr>
            <a:lvl4pPr lvl="3">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4pPr>
            <a:lvl5pPr lvl="4">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5pPr>
            <a:lvl6pPr lvl="5">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6pPr>
            <a:lvl7pPr lvl="6">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7pPr>
            <a:lvl8pPr lvl="7">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8pPr>
            <a:lvl9pPr lvl="8">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9pPr>
          </a:lstStyle>
          <a:p/>
        </p:txBody>
      </p:sp>
      <p:sp>
        <p:nvSpPr>
          <p:cNvPr id="206" name="Google Shape;206;p10"/>
          <p:cNvSpPr txBox="1"/>
          <p:nvPr>
            <p:ph idx="27" type="title"/>
          </p:nvPr>
        </p:nvSpPr>
        <p:spPr>
          <a:xfrm>
            <a:off x="5731300" y="2107788"/>
            <a:ext cx="2891400" cy="632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1pPr>
            <a:lvl2pPr lvl="1">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2pPr>
            <a:lvl3pPr lvl="2">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3pPr>
            <a:lvl4pPr lvl="3">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4pPr>
            <a:lvl5pPr lvl="4">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5pPr>
            <a:lvl6pPr lvl="5">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6pPr>
            <a:lvl7pPr lvl="6">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7pPr>
            <a:lvl8pPr lvl="7">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8pPr>
            <a:lvl9pPr lvl="8">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9pPr>
          </a:lstStyle>
          <a:p/>
        </p:txBody>
      </p:sp>
      <p:sp>
        <p:nvSpPr>
          <p:cNvPr id="207" name="Google Shape;207;p10"/>
          <p:cNvSpPr txBox="1"/>
          <p:nvPr>
            <p:ph idx="28" type="title"/>
          </p:nvPr>
        </p:nvSpPr>
        <p:spPr>
          <a:xfrm>
            <a:off x="5731300" y="2741150"/>
            <a:ext cx="2891400" cy="632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1pPr>
            <a:lvl2pPr lvl="1">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2pPr>
            <a:lvl3pPr lvl="2">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3pPr>
            <a:lvl4pPr lvl="3">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4pPr>
            <a:lvl5pPr lvl="4">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5pPr>
            <a:lvl6pPr lvl="5">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6pPr>
            <a:lvl7pPr lvl="6">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7pPr>
            <a:lvl8pPr lvl="7">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8pPr>
            <a:lvl9pPr lvl="8">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9pPr>
          </a:lstStyle>
          <a:p/>
        </p:txBody>
      </p:sp>
      <p:sp>
        <p:nvSpPr>
          <p:cNvPr id="208" name="Google Shape;208;p10"/>
          <p:cNvSpPr txBox="1"/>
          <p:nvPr>
            <p:ph idx="29" type="title"/>
          </p:nvPr>
        </p:nvSpPr>
        <p:spPr>
          <a:xfrm>
            <a:off x="5731300" y="4011450"/>
            <a:ext cx="2891400" cy="6036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1pPr>
            <a:lvl2pPr lvl="1">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2pPr>
            <a:lvl3pPr lvl="2">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3pPr>
            <a:lvl4pPr lvl="3">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4pPr>
            <a:lvl5pPr lvl="4">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5pPr>
            <a:lvl6pPr lvl="5">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6pPr>
            <a:lvl7pPr lvl="6">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7pPr>
            <a:lvl8pPr lvl="7">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8pPr>
            <a:lvl9pPr lvl="8">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9pPr>
          </a:lstStyle>
          <a:p/>
        </p:txBody>
      </p:sp>
      <p:sp>
        <p:nvSpPr>
          <p:cNvPr id="209" name="Google Shape;209;p10"/>
          <p:cNvSpPr txBox="1"/>
          <p:nvPr>
            <p:ph idx="1"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sp>
        <p:nvSpPr>
          <p:cNvPr id="210" name="Google Shape;210;p10"/>
          <p:cNvSpPr txBox="1"/>
          <p:nvPr>
            <p:ph idx="30"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800"/>
              <a:buFont typeface="Inter"/>
              <a:buNone/>
              <a:defRPr sz="800">
                <a:solidFill>
                  <a:schemeClr val="dk1"/>
                </a:solidFill>
              </a:defRPr>
            </a:lvl1pPr>
            <a:lvl2pPr lvl="1">
              <a:spcBef>
                <a:spcPts val="0"/>
              </a:spcBef>
              <a:spcAft>
                <a:spcPts val="0"/>
              </a:spcAft>
              <a:buClr>
                <a:schemeClr val="dk1"/>
              </a:buClr>
              <a:buSzPts val="800"/>
              <a:buFont typeface="Inter"/>
              <a:buNone/>
              <a:defRPr sz="800">
                <a:solidFill>
                  <a:schemeClr val="dk1"/>
                </a:solidFill>
              </a:defRPr>
            </a:lvl2pPr>
            <a:lvl3pPr lvl="2">
              <a:spcBef>
                <a:spcPts val="0"/>
              </a:spcBef>
              <a:spcAft>
                <a:spcPts val="0"/>
              </a:spcAft>
              <a:buClr>
                <a:schemeClr val="dk1"/>
              </a:buClr>
              <a:buSzPts val="800"/>
              <a:buFont typeface="Inter"/>
              <a:buNone/>
              <a:defRPr sz="800">
                <a:solidFill>
                  <a:schemeClr val="dk1"/>
                </a:solidFill>
              </a:defRPr>
            </a:lvl3pPr>
            <a:lvl4pPr lvl="3">
              <a:spcBef>
                <a:spcPts val="0"/>
              </a:spcBef>
              <a:spcAft>
                <a:spcPts val="0"/>
              </a:spcAft>
              <a:buClr>
                <a:schemeClr val="dk1"/>
              </a:buClr>
              <a:buSzPts val="800"/>
              <a:buFont typeface="Inter"/>
              <a:buNone/>
              <a:defRPr sz="800">
                <a:solidFill>
                  <a:schemeClr val="dk1"/>
                </a:solidFill>
              </a:defRPr>
            </a:lvl4pPr>
            <a:lvl5pPr lvl="4">
              <a:spcBef>
                <a:spcPts val="0"/>
              </a:spcBef>
              <a:spcAft>
                <a:spcPts val="0"/>
              </a:spcAft>
              <a:buClr>
                <a:schemeClr val="dk1"/>
              </a:buClr>
              <a:buSzPts val="800"/>
              <a:buFont typeface="Inter"/>
              <a:buNone/>
              <a:defRPr sz="800">
                <a:solidFill>
                  <a:schemeClr val="dk1"/>
                </a:solidFill>
              </a:defRPr>
            </a:lvl5pPr>
            <a:lvl6pPr lvl="5">
              <a:spcBef>
                <a:spcPts val="0"/>
              </a:spcBef>
              <a:spcAft>
                <a:spcPts val="0"/>
              </a:spcAft>
              <a:buClr>
                <a:schemeClr val="dk1"/>
              </a:buClr>
              <a:buSzPts val="800"/>
              <a:buFont typeface="Inter"/>
              <a:buNone/>
              <a:defRPr sz="800">
                <a:solidFill>
                  <a:schemeClr val="dk1"/>
                </a:solidFill>
              </a:defRPr>
            </a:lvl6pPr>
            <a:lvl7pPr lvl="6">
              <a:spcBef>
                <a:spcPts val="0"/>
              </a:spcBef>
              <a:spcAft>
                <a:spcPts val="0"/>
              </a:spcAft>
              <a:buClr>
                <a:schemeClr val="dk1"/>
              </a:buClr>
              <a:buSzPts val="800"/>
              <a:buFont typeface="Inter"/>
              <a:buNone/>
              <a:defRPr sz="800">
                <a:solidFill>
                  <a:schemeClr val="dk1"/>
                </a:solidFill>
              </a:defRPr>
            </a:lvl7pPr>
            <a:lvl8pPr lvl="7">
              <a:spcBef>
                <a:spcPts val="0"/>
              </a:spcBef>
              <a:spcAft>
                <a:spcPts val="0"/>
              </a:spcAft>
              <a:buClr>
                <a:schemeClr val="dk1"/>
              </a:buClr>
              <a:buSzPts val="800"/>
              <a:buFont typeface="Inter"/>
              <a:buNone/>
              <a:defRPr sz="800">
                <a:solidFill>
                  <a:schemeClr val="dk1"/>
                </a:solidFill>
              </a:defRPr>
            </a:lvl8pPr>
            <a:lvl9pPr lvl="8">
              <a:spcBef>
                <a:spcPts val="0"/>
              </a:spcBef>
              <a:spcAft>
                <a:spcPts val="0"/>
              </a:spcAft>
              <a:buClr>
                <a:schemeClr val="dk1"/>
              </a:buClr>
              <a:buSzPts val="800"/>
              <a:buFont typeface="Inter"/>
              <a:buNone/>
              <a:defRPr sz="800">
                <a:solidFill>
                  <a:schemeClr val="dk1"/>
                </a:solidFill>
              </a:defRPr>
            </a:lvl9pPr>
          </a:lstStyle>
          <a:p/>
        </p:txBody>
      </p:sp>
      <p:sp>
        <p:nvSpPr>
          <p:cNvPr id="211" name="Google Shape;211;p10"/>
          <p:cNvSpPr txBox="1"/>
          <p:nvPr>
            <p:ph idx="31"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cxnSp>
        <p:nvCxnSpPr>
          <p:cNvPr id="212" name="Google Shape;212;p10"/>
          <p:cNvCxnSpPr/>
          <p:nvPr/>
        </p:nvCxnSpPr>
        <p:spPr>
          <a:xfrm>
            <a:off x="6773750" y="-200"/>
            <a:ext cx="0" cy="335100"/>
          </a:xfrm>
          <a:prstGeom prst="straightConnector1">
            <a:avLst/>
          </a:prstGeom>
          <a:noFill/>
          <a:ln cap="flat" cmpd="sng" w="9525">
            <a:solidFill>
              <a:schemeClr val="accent6"/>
            </a:solidFill>
            <a:prstDash val="solid"/>
            <a:round/>
            <a:headEnd len="sm" w="sm" type="none"/>
            <a:tailEnd len="sm" w="sm" type="none"/>
          </a:ln>
        </p:spPr>
      </p:cxnSp>
      <p:cxnSp>
        <p:nvCxnSpPr>
          <p:cNvPr id="213" name="Google Shape;213;p10"/>
          <p:cNvCxnSpPr/>
          <p:nvPr/>
        </p:nvCxnSpPr>
        <p:spPr>
          <a:xfrm>
            <a:off x="8623975" y="-200"/>
            <a:ext cx="0" cy="335100"/>
          </a:xfrm>
          <a:prstGeom prst="straightConnector1">
            <a:avLst/>
          </a:prstGeom>
          <a:noFill/>
          <a:ln cap="flat" cmpd="sng" w="9525">
            <a:solidFill>
              <a:schemeClr val="accent6"/>
            </a:solidFill>
            <a:prstDash val="solid"/>
            <a:round/>
            <a:headEnd len="sm" w="sm" type="none"/>
            <a:tailEnd len="sm" w="sm" type="none"/>
          </a:ln>
        </p:spPr>
      </p:cxnSp>
      <p:sp>
        <p:nvSpPr>
          <p:cNvPr id="214" name="Google Shape;214;p10"/>
          <p:cNvSpPr txBox="1"/>
          <p:nvPr>
            <p:ph idx="32" type="title"/>
          </p:nvPr>
        </p:nvSpPr>
        <p:spPr>
          <a:xfrm>
            <a:off x="5731300" y="3374175"/>
            <a:ext cx="2891400" cy="632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1pPr>
            <a:lvl2pPr lvl="1">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2pPr>
            <a:lvl3pPr lvl="2">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3pPr>
            <a:lvl4pPr lvl="3">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4pPr>
            <a:lvl5pPr lvl="4">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5pPr>
            <a:lvl6pPr lvl="5">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6pPr>
            <a:lvl7pPr lvl="6">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7pPr>
            <a:lvl8pPr lvl="7">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8pPr>
            <a:lvl9pPr lvl="8">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9pPr>
          </a:lstStyle>
          <a:p/>
        </p:txBody>
      </p:sp>
      <p:sp>
        <p:nvSpPr>
          <p:cNvPr id="215" name="Google Shape;215;p10"/>
          <p:cNvSpPr txBox="1"/>
          <p:nvPr>
            <p:ph idx="33" type="title"/>
          </p:nvPr>
        </p:nvSpPr>
        <p:spPr>
          <a:xfrm flipH="1">
            <a:off x="524150" y="334900"/>
            <a:ext cx="8098500" cy="510000"/>
          </a:xfrm>
          <a:prstGeom prst="rect">
            <a:avLst/>
          </a:prstGeom>
        </p:spPr>
        <p:txBody>
          <a:bodyPr anchorCtr="0" anchor="ctr" bIns="91425" lIns="274300" spcFirstLastPara="1" rIns="91425" wrap="square" tIns="91425">
            <a:noAutofit/>
          </a:bodyPr>
          <a:lstStyle>
            <a:lvl1pPr lvl="0">
              <a:lnSpc>
                <a:spcPct val="100000"/>
              </a:lnSpc>
              <a:spcBef>
                <a:spcPts val="0"/>
              </a:spcBef>
              <a:spcAft>
                <a:spcPts val="0"/>
              </a:spcAft>
              <a:buClr>
                <a:schemeClr val="dk1"/>
              </a:buClr>
              <a:buSzPts val="2400"/>
              <a:buNone/>
              <a:defRPr sz="2400">
                <a:solidFill>
                  <a:schemeClr val="dk1"/>
                </a:solidFill>
              </a:defRPr>
            </a:lvl1pPr>
            <a:lvl2pPr lvl="1">
              <a:lnSpc>
                <a:spcPct val="100000"/>
              </a:lnSpc>
              <a:spcBef>
                <a:spcPts val="0"/>
              </a:spcBef>
              <a:spcAft>
                <a:spcPts val="0"/>
              </a:spcAft>
              <a:buClr>
                <a:schemeClr val="dk1"/>
              </a:buClr>
              <a:buSzPts val="2400"/>
              <a:buNone/>
              <a:defRPr sz="2400">
                <a:solidFill>
                  <a:schemeClr val="dk1"/>
                </a:solidFill>
              </a:defRPr>
            </a:lvl2pPr>
            <a:lvl3pPr lvl="2">
              <a:lnSpc>
                <a:spcPct val="100000"/>
              </a:lnSpc>
              <a:spcBef>
                <a:spcPts val="0"/>
              </a:spcBef>
              <a:spcAft>
                <a:spcPts val="0"/>
              </a:spcAft>
              <a:buClr>
                <a:schemeClr val="dk1"/>
              </a:buClr>
              <a:buSzPts val="2400"/>
              <a:buNone/>
              <a:defRPr sz="2400">
                <a:solidFill>
                  <a:schemeClr val="dk1"/>
                </a:solidFill>
              </a:defRPr>
            </a:lvl3pPr>
            <a:lvl4pPr lvl="3">
              <a:lnSpc>
                <a:spcPct val="100000"/>
              </a:lnSpc>
              <a:spcBef>
                <a:spcPts val="0"/>
              </a:spcBef>
              <a:spcAft>
                <a:spcPts val="0"/>
              </a:spcAft>
              <a:buClr>
                <a:schemeClr val="dk1"/>
              </a:buClr>
              <a:buSzPts val="2400"/>
              <a:buNone/>
              <a:defRPr sz="2400">
                <a:solidFill>
                  <a:schemeClr val="dk1"/>
                </a:solidFill>
              </a:defRPr>
            </a:lvl4pPr>
            <a:lvl5pPr lvl="4">
              <a:lnSpc>
                <a:spcPct val="100000"/>
              </a:lnSpc>
              <a:spcBef>
                <a:spcPts val="0"/>
              </a:spcBef>
              <a:spcAft>
                <a:spcPts val="0"/>
              </a:spcAft>
              <a:buClr>
                <a:schemeClr val="dk1"/>
              </a:buClr>
              <a:buSzPts val="2400"/>
              <a:buNone/>
              <a:defRPr sz="2400">
                <a:solidFill>
                  <a:schemeClr val="dk1"/>
                </a:solidFill>
              </a:defRPr>
            </a:lvl5pPr>
            <a:lvl6pPr lvl="5">
              <a:lnSpc>
                <a:spcPct val="100000"/>
              </a:lnSpc>
              <a:spcBef>
                <a:spcPts val="0"/>
              </a:spcBef>
              <a:spcAft>
                <a:spcPts val="0"/>
              </a:spcAft>
              <a:buClr>
                <a:schemeClr val="dk1"/>
              </a:buClr>
              <a:buSzPts val="2400"/>
              <a:buNone/>
              <a:defRPr sz="2400">
                <a:solidFill>
                  <a:schemeClr val="dk1"/>
                </a:solidFill>
              </a:defRPr>
            </a:lvl6pPr>
            <a:lvl7pPr lvl="6">
              <a:lnSpc>
                <a:spcPct val="100000"/>
              </a:lnSpc>
              <a:spcBef>
                <a:spcPts val="0"/>
              </a:spcBef>
              <a:spcAft>
                <a:spcPts val="0"/>
              </a:spcAft>
              <a:buClr>
                <a:schemeClr val="dk1"/>
              </a:buClr>
              <a:buSzPts val="2400"/>
              <a:buNone/>
              <a:defRPr sz="2400">
                <a:solidFill>
                  <a:schemeClr val="dk1"/>
                </a:solidFill>
              </a:defRPr>
            </a:lvl7pPr>
            <a:lvl8pPr lvl="7">
              <a:lnSpc>
                <a:spcPct val="100000"/>
              </a:lnSpc>
              <a:spcBef>
                <a:spcPts val="0"/>
              </a:spcBef>
              <a:spcAft>
                <a:spcPts val="0"/>
              </a:spcAft>
              <a:buClr>
                <a:schemeClr val="dk1"/>
              </a:buClr>
              <a:buSzPts val="2400"/>
              <a:buNone/>
              <a:defRPr sz="2400">
                <a:solidFill>
                  <a:schemeClr val="dk1"/>
                </a:solidFill>
              </a:defRPr>
            </a:lvl8pPr>
            <a:lvl9pPr lvl="8">
              <a:lnSpc>
                <a:spcPct val="100000"/>
              </a:lnSpc>
              <a:spcBef>
                <a:spcPts val="0"/>
              </a:spcBef>
              <a:spcAft>
                <a:spcPts val="0"/>
              </a:spcAft>
              <a:buClr>
                <a:schemeClr val="dk1"/>
              </a:buClr>
              <a:buSzPts val="2400"/>
              <a:buNone/>
              <a:defRPr sz="2400">
                <a:solidFill>
                  <a:schemeClr val="dk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80" Type="http://schemas.openxmlformats.org/officeDocument/2006/relationships/slideLayout" Target="../slideLayouts/slideLayout80.xml"/><Relationship Id="rId8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31" Type="http://schemas.openxmlformats.org/officeDocument/2006/relationships/slideLayout" Target="../slideLayouts/slideLayout31.xml"/><Relationship Id="rId75" Type="http://schemas.openxmlformats.org/officeDocument/2006/relationships/slideLayout" Target="../slideLayouts/slideLayout75.xml"/><Relationship Id="rId30" Type="http://schemas.openxmlformats.org/officeDocument/2006/relationships/slideLayout" Target="../slideLayouts/slideLayout30.xml"/><Relationship Id="rId74" Type="http://schemas.openxmlformats.org/officeDocument/2006/relationships/slideLayout" Target="../slideLayouts/slideLayout74.xml"/><Relationship Id="rId33" Type="http://schemas.openxmlformats.org/officeDocument/2006/relationships/slideLayout" Target="../slideLayouts/slideLayout33.xml"/><Relationship Id="rId77" Type="http://schemas.openxmlformats.org/officeDocument/2006/relationships/slideLayout" Target="../slideLayouts/slideLayout77.xml"/><Relationship Id="rId32" Type="http://schemas.openxmlformats.org/officeDocument/2006/relationships/slideLayout" Target="../slideLayouts/slideLayout32.xml"/><Relationship Id="rId76" Type="http://schemas.openxmlformats.org/officeDocument/2006/relationships/slideLayout" Target="../slideLayouts/slideLayout76.xml"/><Relationship Id="rId35" Type="http://schemas.openxmlformats.org/officeDocument/2006/relationships/slideLayout" Target="../slideLayouts/slideLayout35.xml"/><Relationship Id="rId79" Type="http://schemas.openxmlformats.org/officeDocument/2006/relationships/slideLayout" Target="../slideLayouts/slideLayout79.xml"/><Relationship Id="rId34" Type="http://schemas.openxmlformats.org/officeDocument/2006/relationships/slideLayout" Target="../slideLayouts/slideLayout34.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22" Type="http://schemas.openxmlformats.org/officeDocument/2006/relationships/slideLayout" Target="../slideLayouts/slideLayout22.xml"/><Relationship Id="rId66" Type="http://schemas.openxmlformats.org/officeDocument/2006/relationships/slideLayout" Target="../slideLayouts/slideLayout66.xml"/><Relationship Id="rId21" Type="http://schemas.openxmlformats.org/officeDocument/2006/relationships/slideLayout" Target="../slideLayouts/slideLayout21.xml"/><Relationship Id="rId65" Type="http://schemas.openxmlformats.org/officeDocument/2006/relationships/slideLayout" Target="../slideLayouts/slideLayout65.xml"/><Relationship Id="rId24" Type="http://schemas.openxmlformats.org/officeDocument/2006/relationships/slideLayout" Target="../slideLayouts/slideLayout24.xml"/><Relationship Id="rId68" Type="http://schemas.openxmlformats.org/officeDocument/2006/relationships/slideLayout" Target="../slideLayouts/slideLayout68.xml"/><Relationship Id="rId23" Type="http://schemas.openxmlformats.org/officeDocument/2006/relationships/slideLayout" Target="../slideLayouts/slideLayout23.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69" Type="http://schemas.openxmlformats.org/officeDocument/2006/relationships/slideLayout" Target="../slideLayouts/slideLayout6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228600" y="1452125"/>
            <a:ext cx="5760600" cy="3460200"/>
          </a:xfrm>
          <a:prstGeom prst="rect">
            <a:avLst/>
          </a:prstGeom>
          <a:noFill/>
          <a:ln>
            <a:noFill/>
          </a:ln>
        </p:spPr>
        <p:txBody>
          <a:bodyPr anchorCtr="0" anchor="t" bIns="91425" lIns="91425" spcFirstLastPara="1" rIns="91425" wrap="square" tIns="91425">
            <a:spAutoFit/>
          </a:bodyPr>
          <a:lstStyle>
            <a:lvl1pPr indent="-304800" lvl="0" marL="457200">
              <a:lnSpc>
                <a:spcPct val="115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1pPr>
            <a:lvl2pPr indent="-304800" lvl="1" marL="914400">
              <a:lnSpc>
                <a:spcPct val="115000"/>
              </a:lnSpc>
              <a:spcBef>
                <a:spcPts val="800"/>
              </a:spcBef>
              <a:spcAft>
                <a:spcPts val="0"/>
              </a:spcAft>
              <a:buClr>
                <a:schemeClr val="lt1"/>
              </a:buClr>
              <a:buSzPts val="1200"/>
              <a:buFont typeface="Inter"/>
              <a:buChar char="○"/>
              <a:defRPr sz="1200">
                <a:solidFill>
                  <a:schemeClr val="lt1"/>
                </a:solidFill>
                <a:latin typeface="Inter"/>
                <a:ea typeface="Inter"/>
                <a:cs typeface="Inter"/>
                <a:sym typeface="Inter"/>
              </a:defRPr>
            </a:lvl2pPr>
            <a:lvl3pPr indent="-304800" lvl="2" marL="1371600">
              <a:lnSpc>
                <a:spcPct val="115000"/>
              </a:lnSpc>
              <a:spcBef>
                <a:spcPts val="800"/>
              </a:spcBef>
              <a:spcAft>
                <a:spcPts val="0"/>
              </a:spcAft>
              <a:buClr>
                <a:schemeClr val="lt1"/>
              </a:buClr>
              <a:buSzPts val="1200"/>
              <a:buFont typeface="Inter"/>
              <a:buChar char="■"/>
              <a:defRPr sz="1200">
                <a:solidFill>
                  <a:schemeClr val="lt1"/>
                </a:solidFill>
                <a:latin typeface="Inter"/>
                <a:ea typeface="Inter"/>
                <a:cs typeface="Inter"/>
                <a:sym typeface="Inter"/>
              </a:defRPr>
            </a:lvl3pPr>
            <a:lvl4pPr indent="-304800" lvl="3" marL="1828800">
              <a:lnSpc>
                <a:spcPct val="115000"/>
              </a:lnSpc>
              <a:spcBef>
                <a:spcPts val="800"/>
              </a:spcBef>
              <a:spcAft>
                <a:spcPts val="0"/>
              </a:spcAft>
              <a:buClr>
                <a:schemeClr val="lt1"/>
              </a:buClr>
              <a:buSzPts val="1200"/>
              <a:buFont typeface="Inter"/>
              <a:buChar char="●"/>
              <a:defRPr sz="1200">
                <a:solidFill>
                  <a:schemeClr val="lt1"/>
                </a:solidFill>
                <a:latin typeface="Inter"/>
                <a:ea typeface="Inter"/>
                <a:cs typeface="Inter"/>
                <a:sym typeface="Inter"/>
              </a:defRPr>
            </a:lvl4pPr>
            <a:lvl5pPr indent="-304800" lvl="4" marL="2286000">
              <a:lnSpc>
                <a:spcPct val="115000"/>
              </a:lnSpc>
              <a:spcBef>
                <a:spcPts val="800"/>
              </a:spcBef>
              <a:spcAft>
                <a:spcPts val="0"/>
              </a:spcAft>
              <a:buClr>
                <a:schemeClr val="lt1"/>
              </a:buClr>
              <a:buSzPts val="1200"/>
              <a:buFont typeface="Inter"/>
              <a:buChar char="○"/>
              <a:defRPr sz="1200">
                <a:solidFill>
                  <a:schemeClr val="lt1"/>
                </a:solidFill>
                <a:latin typeface="Inter"/>
                <a:ea typeface="Inter"/>
                <a:cs typeface="Inter"/>
                <a:sym typeface="Inter"/>
              </a:defRPr>
            </a:lvl5pPr>
            <a:lvl6pPr indent="-304800" lvl="5" marL="2743200">
              <a:lnSpc>
                <a:spcPct val="115000"/>
              </a:lnSpc>
              <a:spcBef>
                <a:spcPts val="800"/>
              </a:spcBef>
              <a:spcAft>
                <a:spcPts val="0"/>
              </a:spcAft>
              <a:buClr>
                <a:schemeClr val="lt1"/>
              </a:buClr>
              <a:buSzPts val="1200"/>
              <a:buFont typeface="Inter"/>
              <a:buChar char="■"/>
              <a:defRPr sz="1200">
                <a:solidFill>
                  <a:schemeClr val="lt1"/>
                </a:solidFill>
                <a:latin typeface="Inter"/>
                <a:ea typeface="Inter"/>
                <a:cs typeface="Inter"/>
                <a:sym typeface="Inter"/>
              </a:defRPr>
            </a:lvl6pPr>
            <a:lvl7pPr indent="-304800" lvl="6" marL="3200400">
              <a:lnSpc>
                <a:spcPct val="115000"/>
              </a:lnSpc>
              <a:spcBef>
                <a:spcPts val="800"/>
              </a:spcBef>
              <a:spcAft>
                <a:spcPts val="0"/>
              </a:spcAft>
              <a:buClr>
                <a:schemeClr val="lt1"/>
              </a:buClr>
              <a:buSzPts val="1200"/>
              <a:buFont typeface="Inter"/>
              <a:buChar char="●"/>
              <a:defRPr sz="1200">
                <a:solidFill>
                  <a:schemeClr val="lt1"/>
                </a:solidFill>
                <a:latin typeface="Inter"/>
                <a:ea typeface="Inter"/>
                <a:cs typeface="Inter"/>
                <a:sym typeface="Inter"/>
              </a:defRPr>
            </a:lvl7pPr>
            <a:lvl8pPr indent="-304800" lvl="7" marL="3657600">
              <a:lnSpc>
                <a:spcPct val="115000"/>
              </a:lnSpc>
              <a:spcBef>
                <a:spcPts val="800"/>
              </a:spcBef>
              <a:spcAft>
                <a:spcPts val="0"/>
              </a:spcAft>
              <a:buClr>
                <a:schemeClr val="lt1"/>
              </a:buClr>
              <a:buSzPts val="1200"/>
              <a:buFont typeface="Inter"/>
              <a:buChar char="○"/>
              <a:defRPr sz="1200">
                <a:solidFill>
                  <a:schemeClr val="lt1"/>
                </a:solidFill>
                <a:latin typeface="Inter"/>
                <a:ea typeface="Inter"/>
                <a:cs typeface="Inter"/>
                <a:sym typeface="Inter"/>
              </a:defRPr>
            </a:lvl8pPr>
            <a:lvl9pPr indent="-304800" lvl="8" marL="4114800">
              <a:lnSpc>
                <a:spcPct val="115000"/>
              </a:lnSpc>
              <a:spcBef>
                <a:spcPts val="800"/>
              </a:spcBef>
              <a:spcAft>
                <a:spcPts val="800"/>
              </a:spcAft>
              <a:buClr>
                <a:schemeClr val="lt1"/>
              </a:buClr>
              <a:buSzPts val="1200"/>
              <a:buFont typeface="Inter"/>
              <a:buChar char="■"/>
              <a:defRPr sz="1200">
                <a:solidFill>
                  <a:schemeClr val="lt1"/>
                </a:solidFill>
                <a:latin typeface="Inter"/>
                <a:ea typeface="Inter"/>
                <a:cs typeface="Inter"/>
                <a:sym typeface="Inter"/>
              </a:defRPr>
            </a:lvl9pPr>
          </a:lstStyle>
          <a:p/>
        </p:txBody>
      </p:sp>
      <p:sp>
        <p:nvSpPr>
          <p:cNvPr id="7" name="Google Shape;7;p1"/>
          <p:cNvSpPr txBox="1"/>
          <p:nvPr>
            <p:ph type="title"/>
          </p:nvPr>
        </p:nvSpPr>
        <p:spPr>
          <a:xfrm>
            <a:off x="228600" y="369300"/>
            <a:ext cx="6480300" cy="587700"/>
          </a:xfrm>
          <a:prstGeom prst="rect">
            <a:avLst/>
          </a:prstGeom>
          <a:noFill/>
          <a:ln>
            <a:noFill/>
          </a:ln>
        </p:spPr>
        <p:txBody>
          <a:bodyPr anchorCtr="0" anchor="t" bIns="91425" lIns="91425" spcFirstLastPara="1" rIns="91425" wrap="square" tIns="91425">
            <a:spAutoFit/>
          </a:bodyPr>
          <a:lstStyle>
            <a:lvl1pPr lvl="0">
              <a:lnSpc>
                <a:spcPct val="90000"/>
              </a:lnSpc>
              <a:spcBef>
                <a:spcPts val="0"/>
              </a:spcBef>
              <a:spcAft>
                <a:spcPts val="0"/>
              </a:spcAft>
              <a:buClr>
                <a:schemeClr val="lt1"/>
              </a:buClr>
              <a:buSzPts val="3200"/>
              <a:buFont typeface="Arial"/>
              <a:buNone/>
              <a:defRPr sz="3200">
                <a:solidFill>
                  <a:schemeClr val="lt1"/>
                </a:solidFill>
                <a:latin typeface="Gowun Batang"/>
                <a:ea typeface="Gowun Batang"/>
                <a:cs typeface="Gowun Batang"/>
                <a:sym typeface="Gowun Batang"/>
              </a:defRPr>
            </a:lvl1pPr>
            <a:lvl2pPr lvl="1">
              <a:lnSpc>
                <a:spcPct val="115000"/>
              </a:lnSpc>
              <a:spcBef>
                <a:spcPts val="0"/>
              </a:spcBef>
              <a:spcAft>
                <a:spcPts val="0"/>
              </a:spcAft>
              <a:buClr>
                <a:schemeClr val="lt1"/>
              </a:buClr>
              <a:buSzPts val="3200"/>
              <a:buFont typeface="Arial"/>
              <a:buNone/>
              <a:defRPr sz="3200">
                <a:solidFill>
                  <a:schemeClr val="lt1"/>
                </a:solidFill>
                <a:latin typeface="Gowun Batang"/>
                <a:ea typeface="Gowun Batang"/>
                <a:cs typeface="Gowun Batang"/>
                <a:sym typeface="Gowun Batang"/>
              </a:defRPr>
            </a:lvl2pPr>
            <a:lvl3pPr lvl="2">
              <a:lnSpc>
                <a:spcPct val="115000"/>
              </a:lnSpc>
              <a:spcBef>
                <a:spcPts val="0"/>
              </a:spcBef>
              <a:spcAft>
                <a:spcPts val="0"/>
              </a:spcAft>
              <a:buClr>
                <a:schemeClr val="lt1"/>
              </a:buClr>
              <a:buSzPts val="3200"/>
              <a:buFont typeface="Arial"/>
              <a:buNone/>
              <a:defRPr sz="3200">
                <a:solidFill>
                  <a:schemeClr val="lt1"/>
                </a:solidFill>
                <a:latin typeface="Gowun Batang"/>
                <a:ea typeface="Gowun Batang"/>
                <a:cs typeface="Gowun Batang"/>
                <a:sym typeface="Gowun Batang"/>
              </a:defRPr>
            </a:lvl3pPr>
            <a:lvl4pPr lvl="3">
              <a:lnSpc>
                <a:spcPct val="115000"/>
              </a:lnSpc>
              <a:spcBef>
                <a:spcPts val="0"/>
              </a:spcBef>
              <a:spcAft>
                <a:spcPts val="0"/>
              </a:spcAft>
              <a:buClr>
                <a:schemeClr val="lt1"/>
              </a:buClr>
              <a:buSzPts val="3200"/>
              <a:buFont typeface="Arial"/>
              <a:buNone/>
              <a:defRPr sz="3200">
                <a:solidFill>
                  <a:schemeClr val="lt1"/>
                </a:solidFill>
                <a:latin typeface="Gowun Batang"/>
                <a:ea typeface="Gowun Batang"/>
                <a:cs typeface="Gowun Batang"/>
                <a:sym typeface="Gowun Batang"/>
              </a:defRPr>
            </a:lvl4pPr>
            <a:lvl5pPr lvl="4">
              <a:lnSpc>
                <a:spcPct val="115000"/>
              </a:lnSpc>
              <a:spcBef>
                <a:spcPts val="0"/>
              </a:spcBef>
              <a:spcAft>
                <a:spcPts val="0"/>
              </a:spcAft>
              <a:buClr>
                <a:schemeClr val="lt1"/>
              </a:buClr>
              <a:buSzPts val="3200"/>
              <a:buFont typeface="Arial"/>
              <a:buNone/>
              <a:defRPr sz="3200">
                <a:solidFill>
                  <a:schemeClr val="lt1"/>
                </a:solidFill>
                <a:latin typeface="Gowun Batang"/>
                <a:ea typeface="Gowun Batang"/>
                <a:cs typeface="Gowun Batang"/>
                <a:sym typeface="Gowun Batang"/>
              </a:defRPr>
            </a:lvl5pPr>
            <a:lvl6pPr lvl="5">
              <a:lnSpc>
                <a:spcPct val="115000"/>
              </a:lnSpc>
              <a:spcBef>
                <a:spcPts val="0"/>
              </a:spcBef>
              <a:spcAft>
                <a:spcPts val="0"/>
              </a:spcAft>
              <a:buClr>
                <a:schemeClr val="lt1"/>
              </a:buClr>
              <a:buSzPts val="3200"/>
              <a:buFont typeface="Arial"/>
              <a:buNone/>
              <a:defRPr sz="3200">
                <a:solidFill>
                  <a:schemeClr val="lt1"/>
                </a:solidFill>
                <a:latin typeface="Gowun Batang"/>
                <a:ea typeface="Gowun Batang"/>
                <a:cs typeface="Gowun Batang"/>
                <a:sym typeface="Gowun Batang"/>
              </a:defRPr>
            </a:lvl6pPr>
            <a:lvl7pPr lvl="6">
              <a:lnSpc>
                <a:spcPct val="115000"/>
              </a:lnSpc>
              <a:spcBef>
                <a:spcPts val="0"/>
              </a:spcBef>
              <a:spcAft>
                <a:spcPts val="0"/>
              </a:spcAft>
              <a:buClr>
                <a:schemeClr val="lt1"/>
              </a:buClr>
              <a:buSzPts val="3200"/>
              <a:buFont typeface="Arial"/>
              <a:buNone/>
              <a:defRPr sz="3200">
                <a:solidFill>
                  <a:schemeClr val="lt1"/>
                </a:solidFill>
                <a:latin typeface="Gowun Batang"/>
                <a:ea typeface="Gowun Batang"/>
                <a:cs typeface="Gowun Batang"/>
                <a:sym typeface="Gowun Batang"/>
              </a:defRPr>
            </a:lvl7pPr>
            <a:lvl8pPr lvl="7">
              <a:lnSpc>
                <a:spcPct val="115000"/>
              </a:lnSpc>
              <a:spcBef>
                <a:spcPts val="0"/>
              </a:spcBef>
              <a:spcAft>
                <a:spcPts val="0"/>
              </a:spcAft>
              <a:buClr>
                <a:schemeClr val="lt1"/>
              </a:buClr>
              <a:buSzPts val="3200"/>
              <a:buFont typeface="Arial"/>
              <a:buNone/>
              <a:defRPr sz="3200">
                <a:solidFill>
                  <a:schemeClr val="lt1"/>
                </a:solidFill>
                <a:latin typeface="Gowun Batang"/>
                <a:ea typeface="Gowun Batang"/>
                <a:cs typeface="Gowun Batang"/>
                <a:sym typeface="Gowun Batang"/>
              </a:defRPr>
            </a:lvl8pPr>
            <a:lvl9pPr lvl="8">
              <a:lnSpc>
                <a:spcPct val="115000"/>
              </a:lnSpc>
              <a:spcBef>
                <a:spcPts val="0"/>
              </a:spcBef>
              <a:spcAft>
                <a:spcPts val="0"/>
              </a:spcAft>
              <a:buClr>
                <a:schemeClr val="lt1"/>
              </a:buClr>
              <a:buSzPts val="3200"/>
              <a:buFont typeface="Arial"/>
              <a:buNone/>
              <a:defRPr sz="3200">
                <a:solidFill>
                  <a:schemeClr val="lt1"/>
                </a:solidFill>
                <a:latin typeface="Gowun Batang"/>
                <a:ea typeface="Gowun Batang"/>
                <a:cs typeface="Gowun Batang"/>
                <a:sym typeface="Gowun Batang"/>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616">
          <p15:clr>
            <a:srgbClr val="E46962"/>
          </p15:clr>
        </p15:guide>
        <p15:guide id="2" pos="144">
          <p15:clr>
            <a:srgbClr val="E46962"/>
          </p15:clr>
        </p15:guide>
        <p15:guide id="3" orient="horz" pos="144">
          <p15:clr>
            <a:srgbClr val="E46962"/>
          </p15:clr>
        </p15:guide>
        <p15:guide id="4" orient="horz" pos="3094">
          <p15:clr>
            <a:srgbClr val="E46962"/>
          </p15:clr>
        </p15:guide>
        <p15:guide id="5" pos="2850">
          <p15:clr>
            <a:srgbClr val="E46962"/>
          </p15:clr>
        </p15:guide>
        <p15:guide id="6" pos="2910">
          <p15:clr>
            <a:srgbClr val="E46962"/>
          </p15:clr>
        </p15:guide>
        <p15:guide id="7" pos="1468">
          <p15:clr>
            <a:srgbClr val="E46962"/>
          </p15:clr>
        </p15:guide>
        <p15:guide id="8" pos="1527">
          <p15:clr>
            <a:srgbClr val="E46962"/>
          </p15:clr>
        </p15:guide>
        <p15:guide id="9" pos="4226">
          <p15:clr>
            <a:srgbClr val="E46962"/>
          </p15:clr>
        </p15:guide>
        <p15:guide id="10" pos="4285">
          <p15:clr>
            <a:srgbClr val="E46962"/>
          </p15:clr>
        </p15:guide>
        <p15:guide id="11" pos="3773">
          <p15:clr>
            <a:srgbClr val="E46962"/>
          </p15:clr>
        </p15:guide>
        <p15:guide id="12" pos="3830">
          <p15:clr>
            <a:srgbClr val="E46962"/>
          </p15:clr>
        </p15:guide>
        <p15:guide id="13" pos="1930">
          <p15:clr>
            <a:srgbClr val="E46962"/>
          </p15:clr>
        </p15:guide>
        <p15:guide id="14" pos="1987">
          <p15:clr>
            <a:srgbClr val="E46962"/>
          </p15:clr>
        </p15:guide>
        <p15:guide id="15" orient="horz" pos="288">
          <p15:clr>
            <a:srgbClr val="E46962"/>
          </p15:clr>
        </p15:guide>
        <p15:guide id="16" orient="horz" pos="2950">
          <p15:clr>
            <a:srgbClr val="E46962"/>
          </p15:clr>
        </p15:guide>
        <p15:guide id="17" orient="horz" pos="1135">
          <p15:clr>
            <a:srgbClr val="E46962"/>
          </p15:clr>
        </p15:guide>
        <p15:guide id="18" orient="horz" pos="1194">
          <p15:clr>
            <a:srgbClr val="E46962"/>
          </p15:clr>
        </p15:guide>
        <p15:guide id="19" orient="horz" pos="2043">
          <p15:clr>
            <a:srgbClr val="E46962"/>
          </p15:clr>
        </p15:guide>
        <p15:guide id="20" orient="horz" pos="2103">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82"/>
          <p:cNvSpPr txBox="1"/>
          <p:nvPr>
            <p:ph type="title"/>
          </p:nvPr>
        </p:nvSpPr>
        <p:spPr>
          <a:xfrm>
            <a:off x="521800" y="1251350"/>
            <a:ext cx="8100900" cy="1531500"/>
          </a:xfrm>
          <a:prstGeom prst="rect">
            <a:avLst/>
          </a:prstGeom>
        </p:spPr>
        <p:txBody>
          <a:bodyPr anchorCtr="0" anchor="t" bIns="91425" lIns="274300" spcFirstLastPara="1" rIns="182875" wrap="square" tIns="91425">
            <a:normAutofit/>
          </a:bodyPr>
          <a:lstStyle/>
          <a:p>
            <a:pPr indent="0" lvl="0" marL="0" rtl="0" algn="l">
              <a:lnSpc>
                <a:spcPct val="85000"/>
              </a:lnSpc>
              <a:spcBef>
                <a:spcPts val="0"/>
              </a:spcBef>
              <a:spcAft>
                <a:spcPts val="0"/>
              </a:spcAft>
              <a:buSzPts val="990"/>
              <a:buNone/>
            </a:pPr>
            <a:r>
              <a:rPr lang="en" sz="5030"/>
              <a:t>Final Project Proposal</a:t>
            </a:r>
            <a:endParaRPr sz="5030"/>
          </a:p>
        </p:txBody>
      </p:sp>
      <p:sp>
        <p:nvSpPr>
          <p:cNvPr id="1427" name="Google Shape;1427;p82"/>
          <p:cNvSpPr txBox="1"/>
          <p:nvPr>
            <p:ph idx="1" type="subTitle"/>
          </p:nvPr>
        </p:nvSpPr>
        <p:spPr>
          <a:xfrm>
            <a:off x="521375" y="2782850"/>
            <a:ext cx="8100900" cy="338700"/>
          </a:xfrm>
          <a:prstGeom prst="rect">
            <a:avLst/>
          </a:prstGeom>
        </p:spPr>
        <p:txBody>
          <a:bodyPr anchorCtr="0" anchor="t" bIns="91425" lIns="274300" spcFirstLastPara="1" rIns="182875" wrap="square" tIns="91425">
            <a:normAutofit/>
          </a:bodyPr>
          <a:lstStyle/>
          <a:p>
            <a:pPr indent="0" lvl="0" marL="0" rtl="0" algn="l">
              <a:lnSpc>
                <a:spcPct val="115000"/>
              </a:lnSpc>
              <a:spcBef>
                <a:spcPts val="0"/>
              </a:spcBef>
              <a:spcAft>
                <a:spcPts val="0"/>
              </a:spcAft>
              <a:buSzPts val="1000"/>
              <a:buNone/>
            </a:pPr>
            <a:r>
              <a:rPr lang="en"/>
              <a:t>Hannah Thacker</a:t>
            </a:r>
            <a:endParaRPr/>
          </a:p>
        </p:txBody>
      </p:sp>
      <p:sp>
        <p:nvSpPr>
          <p:cNvPr id="1428" name="Google Shape;1428;p82"/>
          <p:cNvSpPr txBox="1"/>
          <p:nvPr>
            <p:ph idx="4" type="subTitle"/>
          </p:nvPr>
        </p:nvSpPr>
        <p:spPr>
          <a:xfrm>
            <a:off x="7228800" y="11075"/>
            <a:ext cx="1393800" cy="508200"/>
          </a:xfrm>
          <a:prstGeom prst="rect">
            <a:avLst/>
          </a:prstGeom>
        </p:spPr>
        <p:txBody>
          <a:bodyPr anchorCtr="0" anchor="ctr" bIns="91425" lIns="91425" spcFirstLastPara="1" rIns="274300" wrap="square" tIns="91425">
            <a:normAutofit/>
          </a:bodyPr>
          <a:lstStyle/>
          <a:p>
            <a:pPr indent="0" lvl="0" marL="0" rtl="0" algn="r">
              <a:lnSpc>
                <a:spcPct val="115000"/>
              </a:lnSpc>
              <a:spcBef>
                <a:spcPts val="0"/>
              </a:spcBef>
              <a:spcAft>
                <a:spcPts val="0"/>
              </a:spcAft>
              <a:buSzPts val="1000"/>
              <a:buNone/>
            </a:pPr>
            <a:r>
              <a:rPr lang="en"/>
              <a:t>2026</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83"/>
          <p:cNvSpPr txBox="1"/>
          <p:nvPr>
            <p:ph type="title"/>
          </p:nvPr>
        </p:nvSpPr>
        <p:spPr>
          <a:xfrm flipH="1">
            <a:off x="1076350" y="457200"/>
            <a:ext cx="5726100" cy="796200"/>
          </a:xfrm>
          <a:prstGeom prst="rect">
            <a:avLst/>
          </a:prstGeom>
        </p:spPr>
        <p:txBody>
          <a:bodyPr anchorCtr="0" anchor="t" bIns="91425" lIns="274300" spcFirstLastPara="1" rIns="91425" wrap="square" tIns="91425">
            <a:normAutofit fontScale="90000"/>
          </a:bodyPr>
          <a:lstStyle/>
          <a:p>
            <a:pPr indent="0" lvl="0" marL="0" rtl="0" algn="l">
              <a:lnSpc>
                <a:spcPct val="80000"/>
              </a:lnSpc>
              <a:spcBef>
                <a:spcPts val="0"/>
              </a:spcBef>
              <a:spcAft>
                <a:spcPts val="0"/>
              </a:spcAft>
              <a:buSzPct val="100000"/>
              <a:buNone/>
            </a:pPr>
            <a:r>
              <a:rPr lang="en"/>
              <a:t>Introduction</a:t>
            </a:r>
            <a:endParaRPr/>
          </a:p>
        </p:txBody>
      </p:sp>
      <p:sp>
        <p:nvSpPr>
          <p:cNvPr id="1434" name="Google Shape;1434;p83"/>
          <p:cNvSpPr txBox="1"/>
          <p:nvPr/>
        </p:nvSpPr>
        <p:spPr>
          <a:xfrm>
            <a:off x="1019025" y="1559725"/>
            <a:ext cx="5292600" cy="121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lt1"/>
                </a:solidFill>
                <a:latin typeface="Inter"/>
                <a:ea typeface="Inter"/>
                <a:cs typeface="Inter"/>
                <a:sym typeface="Inter"/>
              </a:rPr>
              <a:t>My Project is an IOS App with simple games for children. The app will be set up in an arcade style, which means there will be several different games available to play inside the app. My app is called </a:t>
            </a:r>
            <a:r>
              <a:rPr b="1" i="1" lang="en" sz="1200">
                <a:solidFill>
                  <a:schemeClr val="lt1"/>
                </a:solidFill>
                <a:latin typeface="Inter"/>
                <a:ea typeface="Inter"/>
                <a:cs typeface="Inter"/>
                <a:sym typeface="Inter"/>
              </a:rPr>
              <a:t>Kidz Games </a:t>
            </a:r>
            <a:r>
              <a:rPr lang="en" sz="1200">
                <a:solidFill>
                  <a:schemeClr val="lt1"/>
                </a:solidFill>
                <a:latin typeface="Inter"/>
                <a:ea typeface="Inter"/>
                <a:cs typeface="Inter"/>
                <a:sym typeface="Inter"/>
              </a:rPr>
              <a:t>and as it says in the title this game is mainly for small children. The games within the app are easy learning games.</a:t>
            </a:r>
            <a:endParaRPr sz="1200">
              <a:solidFill>
                <a:schemeClr val="lt1"/>
              </a:solidFill>
              <a:latin typeface="Inter"/>
              <a:ea typeface="Inter"/>
              <a:cs typeface="Inter"/>
              <a:sym typeface="Inter"/>
            </a:endParaRPr>
          </a:p>
        </p:txBody>
      </p:sp>
      <p:pic>
        <p:nvPicPr>
          <p:cNvPr id="1435" name="Google Shape;1435;p83" title="Screenshot 2026-01-06 at 12.15.36 PM.png"/>
          <p:cNvPicPr preferRelativeResize="0"/>
          <p:nvPr/>
        </p:nvPicPr>
        <p:blipFill>
          <a:blip r:embed="rId3">
            <a:alphaModFix/>
          </a:blip>
          <a:stretch>
            <a:fillRect/>
          </a:stretch>
        </p:blipFill>
        <p:spPr>
          <a:xfrm>
            <a:off x="6527175" y="452425"/>
            <a:ext cx="2000250" cy="4238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sp>
        <p:nvSpPr>
          <p:cNvPr id="1440" name="Google Shape;1440;p84"/>
          <p:cNvSpPr txBox="1"/>
          <p:nvPr>
            <p:ph type="title"/>
          </p:nvPr>
        </p:nvSpPr>
        <p:spPr>
          <a:xfrm flipH="1">
            <a:off x="1046075" y="339125"/>
            <a:ext cx="6961200" cy="904500"/>
          </a:xfrm>
          <a:prstGeom prst="rect">
            <a:avLst/>
          </a:prstGeom>
        </p:spPr>
        <p:txBody>
          <a:bodyPr anchorCtr="0" anchor="t" bIns="91425" lIns="274300" spcFirstLastPara="1" rIns="91425" wrap="square" tIns="91425">
            <a:normAutofit/>
          </a:bodyPr>
          <a:lstStyle/>
          <a:p>
            <a:pPr indent="0" lvl="0" marL="0" rtl="0" algn="l">
              <a:spcBef>
                <a:spcPts val="0"/>
              </a:spcBef>
              <a:spcAft>
                <a:spcPts val="0"/>
              </a:spcAft>
              <a:buNone/>
            </a:pPr>
            <a:r>
              <a:rPr lang="en"/>
              <a:t>Target Population</a:t>
            </a:r>
            <a:endParaRPr/>
          </a:p>
        </p:txBody>
      </p:sp>
      <p:sp>
        <p:nvSpPr>
          <p:cNvPr id="1441" name="Google Shape;1441;p84"/>
          <p:cNvSpPr txBox="1"/>
          <p:nvPr/>
        </p:nvSpPr>
        <p:spPr>
          <a:xfrm>
            <a:off x="1130450" y="1320825"/>
            <a:ext cx="7479600" cy="14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lt1"/>
                </a:solidFill>
                <a:latin typeface="Inter"/>
                <a:ea typeface="Inter"/>
                <a:cs typeface="Inter"/>
                <a:sym typeface="Inter"/>
              </a:rPr>
              <a:t>As stated previously the target population of this app is Kids. It is </a:t>
            </a:r>
            <a:r>
              <a:rPr lang="en" sz="1200">
                <a:solidFill>
                  <a:schemeClr val="lt1"/>
                </a:solidFill>
                <a:latin typeface="Inter"/>
                <a:ea typeface="Inter"/>
                <a:cs typeface="Inter"/>
                <a:sym typeface="Inter"/>
              </a:rPr>
              <a:t>literally</a:t>
            </a:r>
            <a:r>
              <a:rPr lang="en" sz="1200">
                <a:solidFill>
                  <a:schemeClr val="lt1"/>
                </a:solidFill>
                <a:latin typeface="Inter"/>
                <a:ea typeface="Inter"/>
                <a:cs typeface="Inter"/>
                <a:sym typeface="Inter"/>
              </a:rPr>
              <a:t> in the name </a:t>
            </a:r>
            <a:r>
              <a:rPr b="1" i="1" lang="en" sz="1200">
                <a:solidFill>
                  <a:schemeClr val="lt1"/>
                </a:solidFill>
                <a:latin typeface="Inter"/>
                <a:ea typeface="Inter"/>
                <a:cs typeface="Inter"/>
                <a:sym typeface="Inter"/>
              </a:rPr>
              <a:t>Kidz Games. </a:t>
            </a:r>
            <a:r>
              <a:rPr lang="en" sz="1200">
                <a:solidFill>
                  <a:schemeClr val="lt1"/>
                </a:solidFill>
                <a:latin typeface="Inter"/>
                <a:ea typeface="Inter"/>
                <a:cs typeface="Inter"/>
                <a:sym typeface="Inter"/>
              </a:rPr>
              <a:t>To appeal to my </a:t>
            </a:r>
            <a:r>
              <a:rPr lang="en" sz="1200">
                <a:solidFill>
                  <a:schemeClr val="lt1"/>
                </a:solidFill>
                <a:latin typeface="Inter"/>
                <a:ea typeface="Inter"/>
                <a:cs typeface="Inter"/>
                <a:sym typeface="Inter"/>
              </a:rPr>
              <a:t>target</a:t>
            </a:r>
            <a:r>
              <a:rPr lang="en" sz="1200">
                <a:solidFill>
                  <a:schemeClr val="lt1"/>
                </a:solidFill>
                <a:latin typeface="Inter"/>
                <a:ea typeface="Inter"/>
                <a:cs typeface="Inter"/>
                <a:sym typeface="Inter"/>
              </a:rPr>
              <a:t> </a:t>
            </a:r>
            <a:r>
              <a:rPr lang="en" sz="1200">
                <a:solidFill>
                  <a:schemeClr val="lt1"/>
                </a:solidFill>
                <a:latin typeface="Inter"/>
                <a:ea typeface="Inter"/>
                <a:cs typeface="Inter"/>
                <a:sym typeface="Inter"/>
              </a:rPr>
              <a:t>audience</a:t>
            </a:r>
            <a:r>
              <a:rPr lang="en" sz="1200">
                <a:solidFill>
                  <a:schemeClr val="lt1"/>
                </a:solidFill>
                <a:latin typeface="Inter"/>
                <a:ea typeface="Inter"/>
                <a:cs typeface="Inter"/>
                <a:sym typeface="Inter"/>
              </a:rPr>
              <a:t> I used bright colors and fun shapes. Also using pictures instead of words for  children who can’t read or are still learning. When marketing to children you also have to take into account the parents who </a:t>
            </a:r>
            <a:r>
              <a:rPr lang="en" sz="1200">
                <a:solidFill>
                  <a:schemeClr val="lt1"/>
                </a:solidFill>
                <a:latin typeface="Inter"/>
                <a:ea typeface="Inter"/>
                <a:cs typeface="Inter"/>
                <a:sym typeface="Inter"/>
              </a:rPr>
              <a:t>monitor the media</a:t>
            </a:r>
            <a:r>
              <a:rPr lang="en" sz="1200">
                <a:solidFill>
                  <a:schemeClr val="lt1"/>
                </a:solidFill>
                <a:latin typeface="Inter"/>
                <a:ea typeface="Inter"/>
                <a:cs typeface="Inter"/>
                <a:sym typeface="Inter"/>
              </a:rPr>
              <a:t> their children are consuming. The educational aspect appeals to parents and all included media is child friendly and appropriate. </a:t>
            </a:r>
            <a:endParaRPr sz="1200">
              <a:solidFill>
                <a:schemeClr val="lt1"/>
              </a:solidFill>
              <a:latin typeface="Inter"/>
              <a:ea typeface="Inter"/>
              <a:cs typeface="Inter"/>
              <a:sym typeface="Inter"/>
            </a:endParaRPr>
          </a:p>
          <a:p>
            <a:pPr indent="0" lvl="0" marL="0" rtl="0" algn="l">
              <a:lnSpc>
                <a:spcPct val="115000"/>
              </a:lnSpc>
              <a:spcBef>
                <a:spcPts val="0"/>
              </a:spcBef>
              <a:spcAft>
                <a:spcPts val="0"/>
              </a:spcAft>
              <a:buNone/>
            </a:pPr>
            <a:r>
              <a:t/>
            </a:r>
            <a:endParaRPr sz="1200">
              <a:solidFill>
                <a:schemeClr val="lt1"/>
              </a:solidFill>
              <a:latin typeface="Inter"/>
              <a:ea typeface="Inter"/>
              <a:cs typeface="Inter"/>
              <a:sym typeface="Inter"/>
            </a:endParaRPr>
          </a:p>
        </p:txBody>
      </p:sp>
      <p:pic>
        <p:nvPicPr>
          <p:cNvPr id="1442" name="Google Shape;1442;p84"/>
          <p:cNvPicPr preferRelativeResize="0"/>
          <p:nvPr/>
        </p:nvPicPr>
        <p:blipFill>
          <a:blip r:embed="rId3">
            <a:alphaModFix/>
          </a:blip>
          <a:stretch>
            <a:fillRect/>
          </a:stretch>
        </p:blipFill>
        <p:spPr>
          <a:xfrm>
            <a:off x="0" y="2496375"/>
            <a:ext cx="3047064" cy="2031376"/>
          </a:xfrm>
          <a:prstGeom prst="rect">
            <a:avLst/>
          </a:prstGeom>
          <a:noFill/>
          <a:ln>
            <a:noFill/>
          </a:ln>
        </p:spPr>
      </p:pic>
      <p:pic>
        <p:nvPicPr>
          <p:cNvPr id="1443" name="Google Shape;1443;p84"/>
          <p:cNvPicPr preferRelativeResize="0"/>
          <p:nvPr/>
        </p:nvPicPr>
        <p:blipFill>
          <a:blip r:embed="rId4">
            <a:alphaModFix/>
          </a:blip>
          <a:stretch>
            <a:fillRect/>
          </a:stretch>
        </p:blipFill>
        <p:spPr>
          <a:xfrm>
            <a:off x="2488475" y="2618750"/>
            <a:ext cx="4076400" cy="2292975"/>
          </a:xfrm>
          <a:prstGeom prst="rect">
            <a:avLst/>
          </a:prstGeom>
          <a:noFill/>
          <a:ln>
            <a:noFill/>
          </a:ln>
        </p:spPr>
      </p:pic>
      <p:pic>
        <p:nvPicPr>
          <p:cNvPr id="1444" name="Google Shape;1444;p84"/>
          <p:cNvPicPr preferRelativeResize="0"/>
          <p:nvPr/>
        </p:nvPicPr>
        <p:blipFill>
          <a:blip r:embed="rId5">
            <a:alphaModFix/>
          </a:blip>
          <a:stretch>
            <a:fillRect/>
          </a:stretch>
        </p:blipFill>
        <p:spPr>
          <a:xfrm>
            <a:off x="6080114" y="3146125"/>
            <a:ext cx="3047063" cy="2031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85"/>
          <p:cNvSpPr txBox="1"/>
          <p:nvPr>
            <p:ph type="title"/>
          </p:nvPr>
        </p:nvSpPr>
        <p:spPr>
          <a:xfrm flipH="1">
            <a:off x="800100" y="344175"/>
            <a:ext cx="8343900" cy="955800"/>
          </a:xfrm>
          <a:prstGeom prst="rect">
            <a:avLst/>
          </a:prstGeom>
        </p:spPr>
        <p:txBody>
          <a:bodyPr anchorCtr="0" anchor="t" bIns="91425" lIns="274300" spcFirstLastPara="1" rIns="91425" wrap="square" tIns="91425">
            <a:normAutofit/>
          </a:bodyPr>
          <a:lstStyle/>
          <a:p>
            <a:pPr indent="0" lvl="0" marL="0" rtl="0" algn="l">
              <a:spcBef>
                <a:spcPts val="0"/>
              </a:spcBef>
              <a:spcAft>
                <a:spcPts val="0"/>
              </a:spcAft>
              <a:buNone/>
            </a:pPr>
            <a:r>
              <a:rPr lang="en"/>
              <a:t>Purpose to the Customer</a:t>
            </a:r>
            <a:endParaRPr/>
          </a:p>
        </p:txBody>
      </p:sp>
      <p:sp>
        <p:nvSpPr>
          <p:cNvPr id="1450" name="Google Shape;1450;p85"/>
          <p:cNvSpPr txBox="1"/>
          <p:nvPr/>
        </p:nvSpPr>
        <p:spPr>
          <a:xfrm>
            <a:off x="1073925" y="1299975"/>
            <a:ext cx="6744900" cy="203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lt1"/>
                </a:solidFill>
                <a:latin typeface="Inter"/>
                <a:ea typeface="Inter"/>
                <a:cs typeface="Inter"/>
                <a:sym typeface="Inter"/>
              </a:rPr>
              <a:t>This app will provide a fun way for kids to learn/practice simple concept such as animal recognition and </a:t>
            </a:r>
            <a:r>
              <a:rPr lang="en" sz="1200">
                <a:solidFill>
                  <a:schemeClr val="lt1"/>
                </a:solidFill>
                <a:latin typeface="Inter"/>
                <a:ea typeface="Inter"/>
                <a:cs typeface="Inter"/>
                <a:sym typeface="Inter"/>
              </a:rPr>
              <a:t>mathematics</a:t>
            </a:r>
            <a:r>
              <a:rPr lang="en" sz="1200">
                <a:solidFill>
                  <a:schemeClr val="lt1"/>
                </a:solidFill>
                <a:latin typeface="Inter"/>
                <a:ea typeface="Inter"/>
                <a:cs typeface="Inter"/>
                <a:sym typeface="Inter"/>
              </a:rPr>
              <a:t>. This is not a unique idea for an app there are countless others out there that are like this, both in terms of a learning app for kids and an arcade style game. However the combination of the two is fairly uncommon and what I am </a:t>
            </a:r>
            <a:r>
              <a:rPr lang="en" sz="1200">
                <a:solidFill>
                  <a:schemeClr val="lt1"/>
                </a:solidFill>
                <a:latin typeface="Inter"/>
                <a:ea typeface="Inter"/>
                <a:cs typeface="Inter"/>
                <a:sym typeface="Inter"/>
              </a:rPr>
              <a:t>hoping</a:t>
            </a:r>
            <a:r>
              <a:rPr lang="en" sz="1200">
                <a:solidFill>
                  <a:schemeClr val="lt1"/>
                </a:solidFill>
                <a:latin typeface="Inter"/>
                <a:ea typeface="Inter"/>
                <a:cs typeface="Inter"/>
                <a:sym typeface="Inter"/>
              </a:rPr>
              <a:t> to achieve here.</a:t>
            </a:r>
            <a:endParaRPr sz="1200">
              <a:solidFill>
                <a:schemeClr val="lt1"/>
              </a:solidFill>
              <a:latin typeface="Inter"/>
              <a:ea typeface="Inter"/>
              <a:cs typeface="Inter"/>
              <a:sym typeface="Inter"/>
            </a:endParaRPr>
          </a:p>
          <a:p>
            <a:pPr indent="0" lvl="0" marL="0" rtl="0" algn="l">
              <a:lnSpc>
                <a:spcPct val="115000"/>
              </a:lnSpc>
              <a:spcBef>
                <a:spcPts val="0"/>
              </a:spcBef>
              <a:spcAft>
                <a:spcPts val="0"/>
              </a:spcAft>
              <a:buNone/>
            </a:pPr>
            <a:r>
              <a:t/>
            </a:r>
            <a:endParaRPr sz="1200">
              <a:solidFill>
                <a:schemeClr val="lt1"/>
              </a:solidFill>
              <a:latin typeface="Inter"/>
              <a:ea typeface="Inter"/>
              <a:cs typeface="Inter"/>
              <a:sym typeface="Inter"/>
            </a:endParaRPr>
          </a:p>
          <a:p>
            <a:pPr indent="0" lvl="0" marL="0" rtl="0" algn="l">
              <a:lnSpc>
                <a:spcPct val="115000"/>
              </a:lnSpc>
              <a:spcBef>
                <a:spcPts val="0"/>
              </a:spcBef>
              <a:spcAft>
                <a:spcPts val="0"/>
              </a:spcAft>
              <a:buNone/>
            </a:pPr>
            <a:r>
              <a:rPr lang="en" sz="1200">
                <a:solidFill>
                  <a:schemeClr val="lt1"/>
                </a:solidFill>
                <a:latin typeface="Inter"/>
                <a:ea typeface="Inter"/>
                <a:cs typeface="Inter"/>
                <a:sym typeface="Inter"/>
              </a:rPr>
              <a:t>I wanted to challenge myself to make an app that was both fun and useful for its consumers. Using bright colors and fun shapes this app will keep kids entertained and keep their minds active. </a:t>
            </a:r>
            <a:r>
              <a:rPr b="1" i="1" lang="en" sz="1200">
                <a:solidFill>
                  <a:schemeClr val="lt1"/>
                </a:solidFill>
                <a:latin typeface="Inter"/>
                <a:ea typeface="Inter"/>
                <a:cs typeface="Inter"/>
                <a:sym typeface="Inter"/>
              </a:rPr>
              <a:t>Kidz Games</a:t>
            </a:r>
            <a:r>
              <a:rPr lang="en" sz="1200">
                <a:solidFill>
                  <a:schemeClr val="lt1"/>
                </a:solidFill>
                <a:latin typeface="Inter"/>
                <a:ea typeface="Inter"/>
                <a:cs typeface="Inter"/>
                <a:sym typeface="Inter"/>
              </a:rPr>
              <a:t> is fun and </a:t>
            </a:r>
            <a:r>
              <a:rPr lang="en" sz="1200">
                <a:solidFill>
                  <a:schemeClr val="lt1"/>
                </a:solidFill>
                <a:latin typeface="Inter"/>
                <a:ea typeface="Inter"/>
                <a:cs typeface="Inter"/>
                <a:sym typeface="Inter"/>
              </a:rPr>
              <a:t>functional</a:t>
            </a:r>
            <a:r>
              <a:rPr lang="en" sz="1200">
                <a:solidFill>
                  <a:schemeClr val="lt1"/>
                </a:solidFill>
                <a:latin typeface="Inter"/>
                <a:ea typeface="Inter"/>
                <a:cs typeface="Inter"/>
                <a:sym typeface="Inter"/>
              </a:rPr>
              <a:t>.</a:t>
            </a:r>
            <a:endParaRPr sz="1200">
              <a:solidFill>
                <a:schemeClr val="lt1"/>
              </a:solidFill>
              <a:latin typeface="Inter"/>
              <a:ea typeface="Inter"/>
              <a:cs typeface="Inter"/>
              <a:sym typeface="Int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sp>
        <p:nvSpPr>
          <p:cNvPr id="1455" name="Google Shape;1455;p86"/>
          <p:cNvSpPr txBox="1"/>
          <p:nvPr>
            <p:ph type="title"/>
          </p:nvPr>
        </p:nvSpPr>
        <p:spPr>
          <a:xfrm flipH="1">
            <a:off x="1076350" y="345550"/>
            <a:ext cx="5726100" cy="1011000"/>
          </a:xfrm>
          <a:prstGeom prst="rect">
            <a:avLst/>
          </a:prstGeom>
        </p:spPr>
        <p:txBody>
          <a:bodyPr anchorCtr="0" anchor="t" bIns="91425" lIns="274300" spcFirstLastPara="1" rIns="91425" wrap="square" tIns="91425">
            <a:normAutofit/>
          </a:bodyPr>
          <a:lstStyle/>
          <a:p>
            <a:pPr indent="0" lvl="0" marL="0" rtl="0" algn="l">
              <a:spcBef>
                <a:spcPts val="0"/>
              </a:spcBef>
              <a:spcAft>
                <a:spcPts val="0"/>
              </a:spcAft>
              <a:buNone/>
            </a:pPr>
            <a:r>
              <a:rPr lang="en"/>
              <a:t>Constraints</a:t>
            </a:r>
            <a:endParaRPr/>
          </a:p>
        </p:txBody>
      </p:sp>
      <p:sp>
        <p:nvSpPr>
          <p:cNvPr id="1456" name="Google Shape;1456;p86"/>
          <p:cNvSpPr txBox="1"/>
          <p:nvPr/>
        </p:nvSpPr>
        <p:spPr>
          <a:xfrm>
            <a:off x="1076350" y="2072525"/>
            <a:ext cx="7420800" cy="19026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chemeClr val="lt1"/>
              </a:buClr>
              <a:buSzPts val="1200"/>
              <a:buFont typeface="Inter"/>
              <a:buChar char="●"/>
            </a:pPr>
            <a:r>
              <a:rPr lang="en" sz="1200">
                <a:solidFill>
                  <a:schemeClr val="lt1"/>
                </a:solidFill>
                <a:latin typeface="Inter"/>
                <a:ea typeface="Inter"/>
                <a:cs typeface="Inter"/>
                <a:sym typeface="Inter"/>
              </a:rPr>
              <a:t>Tracking data through the different views</a:t>
            </a:r>
            <a:endParaRPr sz="1200">
              <a:solidFill>
                <a:schemeClr val="lt1"/>
              </a:solidFill>
              <a:latin typeface="Inter"/>
              <a:ea typeface="Inter"/>
              <a:cs typeface="Inter"/>
              <a:sym typeface="Inter"/>
            </a:endParaRPr>
          </a:p>
          <a:p>
            <a:pPr indent="-304800" lvl="1" marL="914400" rtl="0" algn="l">
              <a:lnSpc>
                <a:spcPct val="115000"/>
              </a:lnSpc>
              <a:spcBef>
                <a:spcPts val="0"/>
              </a:spcBef>
              <a:spcAft>
                <a:spcPts val="0"/>
              </a:spcAft>
              <a:buClr>
                <a:schemeClr val="lt1"/>
              </a:buClr>
              <a:buSzPts val="1200"/>
              <a:buFont typeface="Inter"/>
              <a:buChar char="○"/>
            </a:pPr>
            <a:r>
              <a:rPr lang="en" sz="1200">
                <a:solidFill>
                  <a:schemeClr val="lt1"/>
                </a:solidFill>
                <a:latin typeface="Inter"/>
                <a:ea typeface="Inter"/>
                <a:cs typeface="Inter"/>
                <a:sym typeface="Inter"/>
              </a:rPr>
              <a:t>I’ll make sure to bind my variables as needed</a:t>
            </a:r>
            <a:endParaRPr sz="1200">
              <a:solidFill>
                <a:schemeClr val="lt1"/>
              </a:solidFill>
              <a:latin typeface="Inter"/>
              <a:ea typeface="Inter"/>
              <a:cs typeface="Inter"/>
              <a:sym typeface="Inter"/>
            </a:endParaRPr>
          </a:p>
          <a:p>
            <a:pPr indent="-304800" lvl="0" marL="457200" rtl="0" algn="l">
              <a:spcBef>
                <a:spcPts val="0"/>
              </a:spcBef>
              <a:spcAft>
                <a:spcPts val="0"/>
              </a:spcAft>
              <a:buClr>
                <a:schemeClr val="lt1"/>
              </a:buClr>
              <a:buSzPts val="1200"/>
              <a:buFont typeface="Inter"/>
              <a:buChar char="●"/>
            </a:pPr>
            <a:r>
              <a:rPr lang="en" sz="1200">
                <a:solidFill>
                  <a:schemeClr val="lt1"/>
                </a:solidFill>
                <a:latin typeface="Inter"/>
                <a:ea typeface="Inter"/>
                <a:cs typeface="Inter"/>
                <a:sym typeface="Inter"/>
              </a:rPr>
              <a:t>Adding Audio or video/animations</a:t>
            </a:r>
            <a:endParaRPr sz="1200">
              <a:solidFill>
                <a:schemeClr val="lt1"/>
              </a:solidFill>
              <a:latin typeface="Inter"/>
              <a:ea typeface="Inter"/>
              <a:cs typeface="Inter"/>
              <a:sym typeface="Inter"/>
            </a:endParaRPr>
          </a:p>
          <a:p>
            <a:pPr indent="-304800" lvl="1" marL="914400" rtl="0" algn="l">
              <a:spcBef>
                <a:spcPts val="0"/>
              </a:spcBef>
              <a:spcAft>
                <a:spcPts val="0"/>
              </a:spcAft>
              <a:buClr>
                <a:schemeClr val="lt1"/>
              </a:buClr>
              <a:buSzPts val="1200"/>
              <a:buFont typeface="Inter"/>
              <a:buChar char="○"/>
            </a:pPr>
            <a:r>
              <a:rPr lang="en" sz="1200">
                <a:solidFill>
                  <a:schemeClr val="lt1"/>
                </a:solidFill>
                <a:latin typeface="Inter"/>
                <a:ea typeface="Inter"/>
                <a:cs typeface="Inter"/>
                <a:sym typeface="Inter"/>
              </a:rPr>
              <a:t>I am </a:t>
            </a:r>
            <a:r>
              <a:rPr lang="en" sz="1200">
                <a:solidFill>
                  <a:schemeClr val="lt1"/>
                </a:solidFill>
                <a:latin typeface="Inter"/>
                <a:ea typeface="Inter"/>
                <a:cs typeface="Inter"/>
                <a:sym typeface="Inter"/>
              </a:rPr>
              <a:t>familiar</a:t>
            </a:r>
            <a:r>
              <a:rPr lang="en" sz="1200">
                <a:solidFill>
                  <a:schemeClr val="lt1"/>
                </a:solidFill>
                <a:latin typeface="Inter"/>
                <a:ea typeface="Inter"/>
                <a:cs typeface="Inter"/>
                <a:sym typeface="Inter"/>
              </a:rPr>
              <a:t> with adding audio but I will need to do research if I need to add video or animations</a:t>
            </a:r>
            <a:endParaRPr sz="1200">
              <a:solidFill>
                <a:schemeClr val="lt1"/>
              </a:solidFill>
              <a:latin typeface="Inter"/>
              <a:ea typeface="Inter"/>
              <a:cs typeface="Inter"/>
              <a:sym typeface="Inter"/>
            </a:endParaRPr>
          </a:p>
          <a:p>
            <a:pPr indent="-304800" lvl="0" marL="457200" rtl="0" algn="l">
              <a:spcBef>
                <a:spcPts val="0"/>
              </a:spcBef>
              <a:spcAft>
                <a:spcPts val="0"/>
              </a:spcAft>
              <a:buClr>
                <a:schemeClr val="lt1"/>
              </a:buClr>
              <a:buSzPts val="1200"/>
              <a:buFont typeface="Inter"/>
              <a:buChar char="●"/>
            </a:pPr>
            <a:r>
              <a:rPr lang="en" sz="1200">
                <a:solidFill>
                  <a:schemeClr val="lt1"/>
                </a:solidFill>
                <a:latin typeface="Inter"/>
                <a:ea typeface="Inter"/>
                <a:cs typeface="Inter"/>
                <a:sym typeface="Inter"/>
              </a:rPr>
              <a:t>Keeping track of the different Views and what variables carry over affecting functions</a:t>
            </a:r>
            <a:endParaRPr sz="1200">
              <a:solidFill>
                <a:schemeClr val="lt1"/>
              </a:solidFill>
              <a:latin typeface="Inter"/>
              <a:ea typeface="Inter"/>
              <a:cs typeface="Inter"/>
              <a:sym typeface="Inter"/>
            </a:endParaRPr>
          </a:p>
          <a:p>
            <a:pPr indent="-304800" lvl="1" marL="914400" rtl="0" algn="l">
              <a:spcBef>
                <a:spcPts val="0"/>
              </a:spcBef>
              <a:spcAft>
                <a:spcPts val="0"/>
              </a:spcAft>
              <a:buClr>
                <a:schemeClr val="lt1"/>
              </a:buClr>
              <a:buSzPts val="1200"/>
              <a:buFont typeface="Inter"/>
              <a:buChar char="○"/>
            </a:pPr>
            <a:r>
              <a:rPr lang="en" sz="1200">
                <a:solidFill>
                  <a:schemeClr val="lt1"/>
                </a:solidFill>
                <a:latin typeface="Inter"/>
                <a:ea typeface="Inter"/>
                <a:cs typeface="Inter"/>
                <a:sym typeface="Inter"/>
              </a:rPr>
              <a:t>Organize all files into different folders and leave comments in code to easily find specific sections</a:t>
            </a:r>
            <a:endParaRPr sz="1200">
              <a:solidFill>
                <a:schemeClr val="lt1"/>
              </a:solidFill>
              <a:latin typeface="Inter"/>
              <a:ea typeface="Inter"/>
              <a:cs typeface="Inter"/>
              <a:sym typeface="Inter"/>
            </a:endParaRPr>
          </a:p>
          <a:p>
            <a:pPr indent="0" lvl="0" marL="0" rtl="0" algn="l">
              <a:spcBef>
                <a:spcPts val="0"/>
              </a:spcBef>
              <a:spcAft>
                <a:spcPts val="0"/>
              </a:spcAft>
              <a:buNone/>
            </a:pPr>
            <a:r>
              <a:t/>
            </a:r>
            <a:endParaRPr sz="1200">
              <a:solidFill>
                <a:schemeClr val="lt1"/>
              </a:solidFill>
              <a:latin typeface="Inter"/>
              <a:ea typeface="Inter"/>
              <a:cs typeface="Inter"/>
              <a:sym typeface="Inter"/>
            </a:endParaRPr>
          </a:p>
        </p:txBody>
      </p:sp>
      <p:pic>
        <p:nvPicPr>
          <p:cNvPr id="1457" name="Google Shape;1457;p86"/>
          <p:cNvPicPr preferRelativeResize="0"/>
          <p:nvPr/>
        </p:nvPicPr>
        <p:blipFill>
          <a:blip r:embed="rId3">
            <a:alphaModFix/>
          </a:blip>
          <a:stretch>
            <a:fillRect/>
          </a:stretch>
        </p:blipFill>
        <p:spPr>
          <a:xfrm>
            <a:off x="5766900" y="457200"/>
            <a:ext cx="2460649" cy="1711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87"/>
          <p:cNvSpPr txBox="1"/>
          <p:nvPr>
            <p:ph type="title"/>
          </p:nvPr>
        </p:nvSpPr>
        <p:spPr>
          <a:xfrm flipH="1">
            <a:off x="1053750" y="326725"/>
            <a:ext cx="7036500" cy="1173000"/>
          </a:xfrm>
          <a:prstGeom prst="rect">
            <a:avLst/>
          </a:prstGeom>
        </p:spPr>
        <p:txBody>
          <a:bodyPr anchorCtr="0" anchor="t" bIns="91425" lIns="274300" spcFirstLastPara="1" rIns="91425" wrap="square" tIns="91425">
            <a:normAutofit/>
          </a:bodyPr>
          <a:lstStyle/>
          <a:p>
            <a:pPr indent="0" lvl="0" marL="0" rtl="0" algn="l">
              <a:spcBef>
                <a:spcPts val="0"/>
              </a:spcBef>
              <a:spcAft>
                <a:spcPts val="0"/>
              </a:spcAft>
              <a:buNone/>
            </a:pPr>
            <a:r>
              <a:rPr lang="en"/>
              <a:t>Conclusion</a:t>
            </a:r>
            <a:endParaRPr/>
          </a:p>
        </p:txBody>
      </p:sp>
      <p:sp>
        <p:nvSpPr>
          <p:cNvPr id="1463" name="Google Shape;1463;p87"/>
          <p:cNvSpPr txBox="1"/>
          <p:nvPr/>
        </p:nvSpPr>
        <p:spPr>
          <a:xfrm>
            <a:off x="1053750" y="1224650"/>
            <a:ext cx="7443300" cy="14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Inter"/>
                <a:ea typeface="Inter"/>
                <a:cs typeface="Inter"/>
                <a:sym typeface="Inter"/>
              </a:rPr>
              <a:t>My overall goal with this project is to create an app that is both functional and fun to use. This app will give me experience with basic IOS app development and design. It is a game designed for children to have fun while still keeping their brains active and learning. Making this App will showcase my skill and create an app that is useful while also being educational.</a:t>
            </a:r>
            <a:endParaRPr sz="1200">
              <a:solidFill>
                <a:schemeClr val="lt1"/>
              </a:solidFill>
              <a:latin typeface="Inter"/>
              <a:ea typeface="Inter"/>
              <a:cs typeface="Inter"/>
              <a:sym typeface="Inter"/>
            </a:endParaRPr>
          </a:p>
        </p:txBody>
      </p:sp>
    </p:spTree>
  </p:cSld>
  <p:clrMapOvr>
    <a:masterClrMapping/>
  </p:clrMapOvr>
</p:sld>
</file>

<file path=ppt/theme/theme1.xml><?xml version="1.0" encoding="utf-8"?>
<a:theme xmlns:a="http://schemas.openxmlformats.org/drawingml/2006/main" xmlns:r="http://schemas.openxmlformats.org/officeDocument/2006/relationships" name="BOARD MEETING">
  <a:themeElements>
    <a:clrScheme name="Simple Light">
      <a:dk1>
        <a:srgbClr val="E1DCD8"/>
      </a:dk1>
      <a:lt1>
        <a:srgbClr val="032C3C"/>
      </a:lt1>
      <a:dk2>
        <a:srgbClr val="381819"/>
      </a:dk2>
      <a:lt2>
        <a:srgbClr val="EAEAEA"/>
      </a:lt2>
      <a:accent1>
        <a:srgbClr val="BA351A"/>
      </a:accent1>
      <a:accent2>
        <a:srgbClr val="6B2A2D"/>
      </a:accent2>
      <a:accent3>
        <a:srgbClr val="E7D5A6"/>
      </a:accent3>
      <a:accent4>
        <a:srgbClr val="7EDA9C"/>
      </a:accent4>
      <a:accent5>
        <a:srgbClr val="90B3EC"/>
      </a:accent5>
      <a:accent6>
        <a:srgbClr val="E6C5B8"/>
      </a:accent6>
      <a:hlink>
        <a:srgbClr val="9E9E9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